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1" r:id="rId1"/>
  </p:sldMasterIdLst>
  <p:sldIdLst>
    <p:sldId id="256" r:id="rId2"/>
    <p:sldId id="257" r:id="rId3"/>
    <p:sldId id="271" r:id="rId4"/>
    <p:sldId id="258" r:id="rId5"/>
    <p:sldId id="259" r:id="rId6"/>
    <p:sldId id="267" r:id="rId7"/>
    <p:sldId id="260" r:id="rId8"/>
    <p:sldId id="261" r:id="rId9"/>
    <p:sldId id="268" r:id="rId10"/>
    <p:sldId id="269" r:id="rId11"/>
    <p:sldId id="262"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9" d="100"/>
          <a:sy n="69" d="100"/>
        </p:scale>
        <p:origin x="75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7467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32073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314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86207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99277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485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8492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48163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001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2628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FF6DA9-008F-8B48-92A6-B652298478B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46612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90788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FF6DA9-008F-8B48-92A6-B652298478B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29590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41003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06842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2515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BCAD085-E8A6-8845-BD4E-CB4CCA059FC4}" type="datetimeFigureOut">
              <a:rPr lang="en-US" smtClean="0"/>
              <a:t>10/2/2026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466208482"/>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2000250" y="2405637"/>
            <a:ext cx="8594178" cy="1205458"/>
          </a:xfrm>
          <a:prstGeom prst="rect">
            <a:avLst/>
          </a:prstGeom>
          <a:noFill/>
        </p:spPr>
        <p:txBody>
          <a:bodyPr wrap="square" lIns="0" tIns="0" rIns="0" bIns="0" anchor="t">
            <a:spAutoFit/>
          </a:bodyPr>
          <a:lstStyle/>
          <a:p>
            <a:pPr algn="ctr">
              <a:lnSpc>
                <a:spcPts val="4687"/>
              </a:lnSpc>
            </a:pPr>
            <a:r>
              <a:rPr lang="en-US" sz="3750" b="1" smtClean="0">
                <a:solidFill>
                  <a:srgbClr val="C00000"/>
                </a:solidFill>
                <a:latin typeface="Arial" panose="020B0604020202020204" pitchFamily="34" charset="0"/>
                <a:cs typeface="Arial" panose="020B0604020202020204" pitchFamily="34" charset="0"/>
              </a:rPr>
              <a:t>Thao tác n</a:t>
            </a:r>
            <a:r>
              <a:rPr sz="3750" b="1" i="0" u="none" smtClean="0">
                <a:solidFill>
                  <a:srgbClr val="C00000"/>
                </a:solidFill>
                <a:latin typeface="Arial" panose="020B0604020202020204" pitchFamily="34" charset="0"/>
                <a:cs typeface="Arial" panose="020B0604020202020204" pitchFamily="34" charset="0"/>
              </a:rPr>
              <a:t>ộp </a:t>
            </a:r>
            <a:r>
              <a:rPr lang="en-US" sz="3750" b="1" dirty="0" err="1">
                <a:solidFill>
                  <a:srgbClr val="C00000"/>
                </a:solidFill>
                <a:latin typeface="Arial" panose="020B0604020202020204" pitchFamily="34" charset="0"/>
                <a:cs typeface="Arial" panose="020B0604020202020204" pitchFamily="34" charset="0"/>
              </a:rPr>
              <a:t>h</a:t>
            </a:r>
            <a:r>
              <a:rPr sz="3750" b="1" i="0" u="none" smtClean="0">
                <a:solidFill>
                  <a:srgbClr val="C00000"/>
                </a:solidFill>
                <a:latin typeface="Arial" panose="020B0604020202020204" pitchFamily="34" charset="0"/>
                <a:cs typeface="Arial" panose="020B0604020202020204" pitchFamily="34" charset="0"/>
              </a:rPr>
              <a:t>ồ </a:t>
            </a:r>
            <a:r>
              <a:rPr lang="en-US" sz="3750" b="1" dirty="0" err="1">
                <a:solidFill>
                  <a:srgbClr val="C00000"/>
                </a:solidFill>
                <a:latin typeface="Arial" panose="020B0604020202020204" pitchFamily="34" charset="0"/>
                <a:cs typeface="Arial" panose="020B0604020202020204" pitchFamily="34" charset="0"/>
              </a:rPr>
              <a:t>s</a:t>
            </a:r>
            <a:r>
              <a:rPr sz="3750" b="1" i="0" u="none" smtClean="0">
                <a:solidFill>
                  <a:srgbClr val="C00000"/>
                </a:solidFill>
                <a:latin typeface="Arial" panose="020B0604020202020204" pitchFamily="34" charset="0"/>
                <a:cs typeface="Arial" panose="020B0604020202020204" pitchFamily="34" charset="0"/>
              </a:rPr>
              <a:t>ơ </a:t>
            </a:r>
            <a:r>
              <a:rPr lang="en-US" sz="3750" b="1" dirty="0" err="1">
                <a:solidFill>
                  <a:srgbClr val="C00000"/>
                </a:solidFill>
                <a:latin typeface="Arial" panose="020B0604020202020204" pitchFamily="34" charset="0"/>
                <a:cs typeface="Arial" panose="020B0604020202020204" pitchFamily="34" charset="0"/>
              </a:rPr>
              <a:t>t</a:t>
            </a:r>
            <a:r>
              <a:rPr sz="3750" b="1" i="0" u="none" smtClean="0">
                <a:solidFill>
                  <a:srgbClr val="C00000"/>
                </a:solidFill>
                <a:latin typeface="Arial" panose="020B0604020202020204" pitchFamily="34" charset="0"/>
                <a:cs typeface="Arial" panose="020B0604020202020204" pitchFamily="34" charset="0"/>
              </a:rPr>
              <a:t>rực </a:t>
            </a:r>
            <a:r>
              <a:rPr lang="en-US" sz="3750" b="1" dirty="0" err="1">
                <a:solidFill>
                  <a:srgbClr val="C00000"/>
                </a:solidFill>
                <a:latin typeface="Arial" panose="020B0604020202020204" pitchFamily="34" charset="0"/>
                <a:cs typeface="Arial" panose="020B0604020202020204" pitchFamily="34" charset="0"/>
              </a:rPr>
              <a:t>t</a:t>
            </a:r>
            <a:r>
              <a:rPr sz="3750" b="1" i="0" u="none" smtClean="0">
                <a:solidFill>
                  <a:srgbClr val="C00000"/>
                </a:solidFill>
                <a:latin typeface="Arial" panose="020B0604020202020204" pitchFamily="34" charset="0"/>
                <a:cs typeface="Arial" panose="020B0604020202020204" pitchFamily="34" charset="0"/>
              </a:rPr>
              <a:t>uyến </a:t>
            </a:r>
            <a:r>
              <a:rPr lang="en-US" sz="3750" b="1" dirty="0" err="1">
                <a:solidFill>
                  <a:srgbClr val="C00000"/>
                </a:solidFill>
                <a:latin typeface="Arial" panose="020B0604020202020204" pitchFamily="34" charset="0"/>
                <a:cs typeface="Arial" panose="020B0604020202020204" pitchFamily="34" charset="0"/>
              </a:rPr>
              <a:t>t</a:t>
            </a:r>
            <a:r>
              <a:rPr sz="3750" b="1" i="0" u="none" smtClean="0">
                <a:solidFill>
                  <a:srgbClr val="C00000"/>
                </a:solidFill>
                <a:latin typeface="Arial" panose="020B0604020202020204" pitchFamily="34" charset="0"/>
                <a:cs typeface="Arial" panose="020B0604020202020204" pitchFamily="34" charset="0"/>
              </a:rPr>
              <a:t>rên</a:t>
            </a:r>
            <a:r>
              <a:rPr dirty="0">
                <a:solidFill>
                  <a:srgbClr val="C00000"/>
                </a:solidFill>
                <a:latin typeface="Arial" panose="020B0604020202020204" pitchFamily="34" charset="0"/>
                <a:cs typeface="Arial" panose="020B0604020202020204" pitchFamily="34" charset="0"/>
              </a:rPr>
              <a:t>
</a:t>
            </a:r>
            <a:r>
              <a:rPr sz="3750" b="1" i="0" u="none">
                <a:solidFill>
                  <a:srgbClr val="C00000"/>
                </a:solidFill>
                <a:latin typeface="Arial" panose="020B0604020202020204" pitchFamily="34" charset="0"/>
                <a:cs typeface="Arial" panose="020B0604020202020204" pitchFamily="34" charset="0"/>
              </a:rPr>
              <a:t> </a:t>
            </a:r>
            <a:r>
              <a:rPr sz="3750" b="1" i="0" u="none" smtClean="0">
                <a:solidFill>
                  <a:srgbClr val="C00000"/>
                </a:solidFill>
                <a:latin typeface="Arial" panose="020B0604020202020204" pitchFamily="34" charset="0"/>
                <a:cs typeface="Arial" panose="020B0604020202020204" pitchFamily="34" charset="0"/>
              </a:rPr>
              <a:t>Cổng Dịch </a:t>
            </a:r>
            <a:r>
              <a:rPr lang="en-US" sz="3750" b="1" i="0" u="none" smtClean="0">
                <a:solidFill>
                  <a:srgbClr val="C00000"/>
                </a:solidFill>
                <a:latin typeface="Arial" panose="020B0604020202020204" pitchFamily="34" charset="0"/>
                <a:cs typeface="Arial" panose="020B0604020202020204" pitchFamily="34" charset="0"/>
              </a:rPr>
              <a:t>v</a:t>
            </a:r>
            <a:r>
              <a:rPr sz="3750" b="1" i="0" u="none" smtClean="0">
                <a:solidFill>
                  <a:srgbClr val="C00000"/>
                </a:solidFill>
                <a:latin typeface="Arial" panose="020B0604020202020204" pitchFamily="34" charset="0"/>
                <a:cs typeface="Arial" panose="020B0604020202020204" pitchFamily="34" charset="0"/>
              </a:rPr>
              <a:t>ụ </a:t>
            </a:r>
            <a:r>
              <a:rPr lang="en-US" sz="3750" b="1">
                <a:solidFill>
                  <a:srgbClr val="C00000"/>
                </a:solidFill>
                <a:latin typeface="Arial" panose="020B0604020202020204" pitchFamily="34" charset="0"/>
                <a:cs typeface="Arial" panose="020B0604020202020204" pitchFamily="34" charset="0"/>
              </a:rPr>
              <a:t>c</a:t>
            </a:r>
            <a:r>
              <a:rPr sz="3750" b="1" i="0" u="none" smtClean="0">
                <a:solidFill>
                  <a:srgbClr val="C00000"/>
                </a:solidFill>
                <a:latin typeface="Arial" panose="020B0604020202020204" pitchFamily="34" charset="0"/>
                <a:cs typeface="Arial" panose="020B0604020202020204" pitchFamily="34" charset="0"/>
              </a:rPr>
              <a:t>ông Quốc </a:t>
            </a:r>
            <a:r>
              <a:rPr lang="en-US" sz="3750" b="1" i="0" u="none" smtClean="0">
                <a:solidFill>
                  <a:srgbClr val="C00000"/>
                </a:solidFill>
                <a:latin typeface="Arial" panose="020B0604020202020204" pitchFamily="34" charset="0"/>
                <a:cs typeface="Arial" panose="020B0604020202020204" pitchFamily="34" charset="0"/>
              </a:rPr>
              <a:t>g</a:t>
            </a:r>
            <a:r>
              <a:rPr sz="3750" b="1" i="0" u="none" smtClean="0">
                <a:solidFill>
                  <a:srgbClr val="C00000"/>
                </a:solidFill>
                <a:latin typeface="Arial" panose="020B0604020202020204" pitchFamily="34" charset="0"/>
                <a:cs typeface="Arial" panose="020B0604020202020204" pitchFamily="34" charset="0"/>
              </a:rPr>
              <a:t>ia</a:t>
            </a:r>
            <a:endParaRPr sz="3750" b="1" i="0" u="none" dirty="0">
              <a:solidFill>
                <a:srgbClr val="C00000"/>
              </a:solidFill>
              <a:latin typeface="Arial" panose="020B0604020202020204" pitchFamily="34" charset="0"/>
              <a:cs typeface="Arial" panose="020B0604020202020204" pitchFamily="34" charset="0"/>
            </a:endParaRPr>
          </a:p>
        </p:txBody>
      </p:sp>
      <p:sp>
        <p:nvSpPr>
          <p:cNvPr id="5" name="TextBox 4"/>
          <p:cNvSpPr txBox="1"/>
          <p:nvPr/>
        </p:nvSpPr>
        <p:spPr>
          <a:xfrm>
            <a:off x="2000250" y="4110037"/>
            <a:ext cx="8191500" cy="582404"/>
          </a:xfrm>
          <a:prstGeom prst="rect">
            <a:avLst/>
          </a:prstGeom>
          <a:noFill/>
        </p:spPr>
        <p:txBody>
          <a:bodyPr wrap="square" lIns="0" tIns="0" rIns="0" bIns="0" anchor="t">
            <a:spAutoFit/>
          </a:bodyPr>
          <a:lstStyle/>
          <a:p>
            <a:pPr algn="ctr">
              <a:lnSpc>
                <a:spcPts val="2400"/>
              </a:lnSpc>
            </a:pPr>
            <a:r>
              <a:rPr sz="1500" b="0" i="1" u="none" dirty="0" err="1">
                <a:solidFill>
                  <a:srgbClr val="475569"/>
                </a:solidFill>
                <a:latin typeface="Be Vietnam Pro"/>
              </a:rPr>
              <a:t>Thực</a:t>
            </a:r>
            <a:r>
              <a:rPr sz="1500" b="0" i="1" u="none" dirty="0">
                <a:solidFill>
                  <a:srgbClr val="475569"/>
                </a:solidFill>
                <a:latin typeface="Be Vietnam Pro"/>
              </a:rPr>
              <a:t> </a:t>
            </a:r>
            <a:r>
              <a:rPr sz="1500" b="0" i="1" u="none" dirty="0" err="1">
                <a:solidFill>
                  <a:srgbClr val="475569"/>
                </a:solidFill>
                <a:latin typeface="Be Vietnam Pro"/>
              </a:rPr>
              <a:t>hiện</a:t>
            </a:r>
            <a:r>
              <a:rPr sz="1500" b="0" i="1" u="none" dirty="0">
                <a:solidFill>
                  <a:srgbClr val="475569"/>
                </a:solidFill>
                <a:latin typeface="Be Vietnam Pro"/>
              </a:rPr>
              <a:t> </a:t>
            </a:r>
            <a:r>
              <a:rPr sz="1500" b="0" i="1" u="none" dirty="0" err="1">
                <a:solidFill>
                  <a:srgbClr val="475569"/>
                </a:solidFill>
                <a:latin typeface="Be Vietnam Pro"/>
              </a:rPr>
              <a:t>thủ</a:t>
            </a:r>
            <a:r>
              <a:rPr sz="1500" b="0" i="1" u="none" dirty="0">
                <a:solidFill>
                  <a:srgbClr val="475569"/>
                </a:solidFill>
                <a:latin typeface="Be Vietnam Pro"/>
              </a:rPr>
              <a:t> </a:t>
            </a:r>
            <a:r>
              <a:rPr sz="1500" b="0" i="1" u="none" dirty="0" err="1">
                <a:solidFill>
                  <a:srgbClr val="475569"/>
                </a:solidFill>
                <a:latin typeface="Be Vietnam Pro"/>
              </a:rPr>
              <a:t>tục</a:t>
            </a:r>
            <a:r>
              <a:rPr sz="1500" b="0" i="1" u="none" dirty="0">
                <a:solidFill>
                  <a:srgbClr val="475569"/>
                </a:solidFill>
                <a:latin typeface="Be Vietnam Pro"/>
              </a:rPr>
              <a:t> </a:t>
            </a:r>
            <a:r>
              <a:rPr sz="1500" b="0" i="1" u="none" dirty="0" err="1">
                <a:solidFill>
                  <a:srgbClr val="475569"/>
                </a:solidFill>
                <a:latin typeface="Be Vietnam Pro"/>
              </a:rPr>
              <a:t>hành</a:t>
            </a:r>
            <a:r>
              <a:rPr sz="1500" b="0" i="1" u="none" dirty="0">
                <a:solidFill>
                  <a:srgbClr val="475569"/>
                </a:solidFill>
                <a:latin typeface="Be Vietnam Pro"/>
              </a:rPr>
              <a:t> </a:t>
            </a:r>
            <a:r>
              <a:rPr sz="1500" b="0" i="1" u="none" dirty="0" err="1">
                <a:solidFill>
                  <a:srgbClr val="475569"/>
                </a:solidFill>
                <a:latin typeface="Be Vietnam Pro"/>
              </a:rPr>
              <a:t>chính</a:t>
            </a:r>
            <a:r>
              <a:rPr sz="1500" b="0" i="1" u="none" dirty="0">
                <a:solidFill>
                  <a:srgbClr val="475569"/>
                </a:solidFill>
                <a:latin typeface="Be Vietnam Pro"/>
              </a:rPr>
              <a:t> </a:t>
            </a:r>
            <a:r>
              <a:rPr sz="1500" b="0" i="1" u="none" dirty="0" err="1">
                <a:solidFill>
                  <a:srgbClr val="475569"/>
                </a:solidFill>
                <a:latin typeface="Be Vietnam Pro"/>
              </a:rPr>
              <a:t>nhanh</a:t>
            </a:r>
            <a:r>
              <a:rPr sz="1500" b="0" i="1" u="none" dirty="0">
                <a:solidFill>
                  <a:srgbClr val="475569"/>
                </a:solidFill>
                <a:latin typeface="Be Vietnam Pro"/>
              </a:rPr>
              <a:t> </a:t>
            </a:r>
            <a:r>
              <a:rPr sz="1500" b="0" i="1" u="none" dirty="0" err="1">
                <a:solidFill>
                  <a:srgbClr val="475569"/>
                </a:solidFill>
                <a:latin typeface="Be Vietnam Pro"/>
              </a:rPr>
              <a:t>chóng</a:t>
            </a:r>
            <a:r>
              <a:rPr sz="1500" b="0" i="1" u="none" dirty="0">
                <a:solidFill>
                  <a:srgbClr val="475569"/>
                </a:solidFill>
                <a:latin typeface="Be Vietnam Pro"/>
              </a:rPr>
              <a:t>, minh </a:t>
            </a:r>
            <a:r>
              <a:rPr sz="1500" b="0" i="1" u="none" dirty="0" err="1">
                <a:solidFill>
                  <a:srgbClr val="475569"/>
                </a:solidFill>
                <a:latin typeface="Be Vietnam Pro"/>
              </a:rPr>
              <a:t>bạch</a:t>
            </a:r>
            <a:r>
              <a:rPr sz="1500" b="0" i="1" u="none" dirty="0">
                <a:solidFill>
                  <a:srgbClr val="475569"/>
                </a:solidFill>
                <a:latin typeface="Be Vietnam Pro"/>
              </a:rPr>
              <a:t> </a:t>
            </a:r>
            <a:r>
              <a:rPr sz="1500" b="0" i="1" u="none" dirty="0" err="1">
                <a:solidFill>
                  <a:srgbClr val="475569"/>
                </a:solidFill>
                <a:latin typeface="Be Vietnam Pro"/>
              </a:rPr>
              <a:t>và</a:t>
            </a:r>
            <a:r>
              <a:rPr sz="1500" b="0" i="1" u="none" dirty="0">
                <a:solidFill>
                  <a:srgbClr val="475569"/>
                </a:solidFill>
                <a:latin typeface="Be Vietnam Pro"/>
              </a:rPr>
              <a:t> </a:t>
            </a:r>
            <a:r>
              <a:rPr sz="1500" b="0" i="1" u="none" dirty="0" err="1">
                <a:solidFill>
                  <a:srgbClr val="475569"/>
                </a:solidFill>
                <a:latin typeface="Be Vietnam Pro"/>
              </a:rPr>
              <a:t>tiện</a:t>
            </a:r>
            <a:r>
              <a:rPr sz="1500" b="0" i="1" u="none" dirty="0">
                <a:solidFill>
                  <a:srgbClr val="475569"/>
                </a:solidFill>
                <a:latin typeface="Be Vietnam Pro"/>
              </a:rPr>
              <a:t> </a:t>
            </a:r>
            <a:r>
              <a:rPr sz="1500" b="0" i="1" u="none" dirty="0" err="1">
                <a:solidFill>
                  <a:srgbClr val="475569"/>
                </a:solidFill>
                <a:latin typeface="Be Vietnam Pro"/>
              </a:rPr>
              <a:t>lợi</a:t>
            </a:r>
            <a:r>
              <a:rPr sz="1500" b="0" i="1" u="none" dirty="0">
                <a:solidFill>
                  <a:srgbClr val="475569"/>
                </a:solidFill>
                <a:latin typeface="Be Vietnam Pro"/>
              </a:rPr>
              <a:t> </a:t>
            </a:r>
            <a:r>
              <a:rPr sz="1500" b="0" i="1" u="none" dirty="0" err="1">
                <a:solidFill>
                  <a:srgbClr val="475569"/>
                </a:solidFill>
                <a:latin typeface="Be Vietnam Pro"/>
              </a:rPr>
              <a:t>mọi</a:t>
            </a:r>
            <a:r>
              <a:rPr sz="1500" b="0" i="1" u="none" dirty="0">
                <a:solidFill>
                  <a:srgbClr val="475569"/>
                </a:solidFill>
                <a:latin typeface="Be Vietnam Pro"/>
              </a:rPr>
              <a:t> </a:t>
            </a:r>
            <a:r>
              <a:rPr sz="1500" b="0" i="1" u="none" dirty="0" err="1">
                <a:solidFill>
                  <a:srgbClr val="475569"/>
                </a:solidFill>
                <a:latin typeface="Be Vietnam Pro"/>
              </a:rPr>
              <a:t>lúc</a:t>
            </a:r>
            <a:r>
              <a:rPr sz="1500" b="0" i="1" u="none" dirty="0">
                <a:solidFill>
                  <a:srgbClr val="475569"/>
                </a:solidFill>
                <a:latin typeface="Be Vietnam Pro"/>
              </a:rPr>
              <a:t>, </a:t>
            </a:r>
            <a:r>
              <a:rPr sz="1500" b="0" i="1" u="none" dirty="0" err="1">
                <a:solidFill>
                  <a:srgbClr val="475569"/>
                </a:solidFill>
                <a:latin typeface="Be Vietnam Pro"/>
              </a:rPr>
              <a:t>mọi</a:t>
            </a:r>
            <a:r>
              <a:rPr sz="1500" b="0" i="1" u="none" dirty="0">
                <a:solidFill>
                  <a:srgbClr val="475569"/>
                </a:solidFill>
                <a:latin typeface="Be Vietnam Pro"/>
              </a:rPr>
              <a:t> </a:t>
            </a:r>
            <a:r>
              <a:rPr sz="1500" b="0" i="1" u="none" dirty="0" err="1">
                <a:solidFill>
                  <a:srgbClr val="475569"/>
                </a:solidFill>
                <a:latin typeface="Be Vietnam Pro"/>
              </a:rPr>
              <a:t>nơi</a:t>
            </a:r>
            <a:r>
              <a:rPr sz="1500" b="0" i="1" u="none" dirty="0">
                <a:solidFill>
                  <a:srgbClr val="475569"/>
                </a:solidFill>
                <a:latin typeface="Be Vietnam Pro"/>
              </a:rPr>
              <a:t> </a:t>
            </a:r>
            <a:r>
              <a:rPr sz="1500" b="0" i="1" u="none" dirty="0" err="1">
                <a:solidFill>
                  <a:srgbClr val="475569"/>
                </a:solidFill>
                <a:latin typeface="Be Vietnam Pro"/>
              </a:rPr>
              <a:t>tại</a:t>
            </a:r>
            <a:r>
              <a:rPr sz="1500" b="0" i="1" u="none" dirty="0">
                <a:solidFill>
                  <a:srgbClr val="475569"/>
                </a:solidFill>
                <a:latin typeface="Be Vietnam Pro"/>
              </a:rPr>
              <a:t> </a:t>
            </a:r>
            <a:r>
              <a:rPr sz="1500" b="0" i="1" u="none" dirty="0" err="1">
                <a:solidFill>
                  <a:srgbClr val="475569"/>
                </a:solidFill>
                <a:latin typeface="Be Vietnam Pro"/>
              </a:rPr>
              <a:t>địa</a:t>
            </a:r>
            <a:r>
              <a:rPr sz="1500" b="0" i="1" u="none" dirty="0">
                <a:solidFill>
                  <a:srgbClr val="475569"/>
                </a:solidFill>
                <a:latin typeface="Be Vietnam Pro"/>
              </a:rPr>
              <a:t> </a:t>
            </a:r>
            <a:r>
              <a:rPr sz="1500" b="0" i="1" u="none" dirty="0" err="1">
                <a:solidFill>
                  <a:srgbClr val="475569"/>
                </a:solidFill>
                <a:latin typeface="Be Vietnam Pro"/>
              </a:rPr>
              <a:t>chỉ</a:t>
            </a:r>
            <a:r>
              <a:rPr sz="1500" b="0" i="1" u="none" dirty="0">
                <a:solidFill>
                  <a:srgbClr val="475569"/>
                </a:solidFill>
                <a:latin typeface="Be Vietnam Pro"/>
              </a:rPr>
              <a:t> </a:t>
            </a:r>
            <a:r>
              <a:rPr sz="1500" b="1" i="1" u="none" dirty="0" err="1">
                <a:solidFill>
                  <a:srgbClr val="475569"/>
                </a:solidFill>
                <a:latin typeface="Be Vietnam Pro"/>
              </a:rPr>
              <a:t>dichvucong.gov.vn</a:t>
            </a:r>
            <a:r>
              <a:rPr sz="1500" b="0" i="1" u="none" dirty="0">
                <a:solidFill>
                  <a:srgbClr val="475569"/>
                </a:solidFill>
                <a:latin typeface="Be Vietnam Pro"/>
              </a:rPr>
              <a:t> </a:t>
            </a:r>
            <a:r>
              <a:rPr sz="1500" b="0" i="1" u="none" dirty="0" err="1">
                <a:solidFill>
                  <a:srgbClr val="475569"/>
                </a:solidFill>
                <a:latin typeface="Be Vietnam Pro"/>
              </a:rPr>
              <a:t>hoặc</a:t>
            </a:r>
            <a:r>
              <a:rPr sz="1500" b="0" i="1" u="none" dirty="0">
                <a:solidFill>
                  <a:srgbClr val="475569"/>
                </a:solidFill>
                <a:latin typeface="Be Vietnam Pro"/>
              </a:rPr>
              <a:t> qua </a:t>
            </a:r>
            <a:r>
              <a:rPr sz="1500" b="0" i="1" u="none" dirty="0" err="1">
                <a:solidFill>
                  <a:srgbClr val="475569"/>
                </a:solidFill>
                <a:latin typeface="Be Vietnam Pro"/>
              </a:rPr>
              <a:t>ứng</a:t>
            </a:r>
            <a:r>
              <a:rPr sz="1500" b="0" i="1" u="none" dirty="0">
                <a:solidFill>
                  <a:srgbClr val="475569"/>
                </a:solidFill>
                <a:latin typeface="Be Vietnam Pro"/>
              </a:rPr>
              <a:t> </a:t>
            </a:r>
            <a:r>
              <a:rPr sz="1500" b="0" i="1" u="none" dirty="0" err="1">
                <a:solidFill>
                  <a:srgbClr val="475569"/>
                </a:solidFill>
                <a:latin typeface="Be Vietnam Pro"/>
              </a:rPr>
              <a:t>dụng</a:t>
            </a:r>
            <a:r>
              <a:rPr sz="1500" b="0" i="1" u="none" dirty="0">
                <a:solidFill>
                  <a:srgbClr val="475569"/>
                </a:solidFill>
                <a:latin typeface="Be Vietnam Pro"/>
              </a:rPr>
              <a:t> </a:t>
            </a:r>
            <a:r>
              <a:rPr sz="1500" b="1" i="1" u="none" dirty="0" err="1">
                <a:solidFill>
                  <a:srgbClr val="475569"/>
                </a:solidFill>
                <a:latin typeface="Be Vietnam Pro"/>
              </a:rPr>
              <a:t>VNeID</a:t>
            </a:r>
            <a:endParaRPr sz="1500" b="1" i="1" u="none" dirty="0">
              <a:solidFill>
                <a:srgbClr val="475569"/>
              </a:solidFill>
              <a:latin typeface="Be Vietnam Pro"/>
            </a:endParaRPr>
          </a:p>
        </p:txBody>
      </p:sp>
      <p:sp>
        <p:nvSpPr>
          <p:cNvPr id="9" name="TextBox 8"/>
          <p:cNvSpPr txBox="1"/>
          <p:nvPr/>
        </p:nvSpPr>
        <p:spPr>
          <a:xfrm>
            <a:off x="2832099" y="803100"/>
            <a:ext cx="6527801" cy="707886"/>
          </a:xfrm>
          <a:prstGeom prst="rect">
            <a:avLst/>
          </a:prstGeom>
          <a:noFill/>
        </p:spPr>
        <p:txBody>
          <a:bodyPr wrap="square" lIns="0" tIns="0" rIns="0" bIns="0" anchor="t">
            <a:spAutoFit/>
          </a:bodyPr>
          <a:lstStyle/>
          <a:p>
            <a:pPr marL="182880" lvl="1" algn="ctr"/>
            <a:r>
              <a:rPr lang="en-US" sz="2200" dirty="0" err="1" smtClean="0">
                <a:solidFill>
                  <a:srgbClr val="0B2545"/>
                </a:solidFill>
                <a:latin typeface="Time new roman"/>
                <a:cs typeface="Arial" panose="020B0604020202020204" pitchFamily="34" charset="0"/>
              </a:rPr>
              <a:t>UBND</a:t>
            </a:r>
            <a:r>
              <a:rPr lang="en-US" sz="2200" dirty="0" smtClean="0">
                <a:solidFill>
                  <a:srgbClr val="0B2545"/>
                </a:solidFill>
                <a:latin typeface="Time new roman"/>
                <a:cs typeface="Arial" panose="020B0604020202020204" pitchFamily="34" charset="0"/>
              </a:rPr>
              <a:t> </a:t>
            </a:r>
            <a:r>
              <a:rPr lang="en-US" sz="2200" dirty="0" err="1" smtClean="0">
                <a:solidFill>
                  <a:srgbClr val="0B2545"/>
                </a:solidFill>
                <a:latin typeface="Time new roman"/>
                <a:cs typeface="Arial" panose="020B0604020202020204" pitchFamily="34" charset="0"/>
              </a:rPr>
              <a:t>XÃ</a:t>
            </a:r>
            <a:r>
              <a:rPr lang="en-US" sz="2200" dirty="0" smtClean="0">
                <a:solidFill>
                  <a:srgbClr val="0B2545"/>
                </a:solidFill>
                <a:latin typeface="Time new roman"/>
                <a:cs typeface="Arial" panose="020B0604020202020204" pitchFamily="34" charset="0"/>
              </a:rPr>
              <a:t> CHIÊN </a:t>
            </a:r>
            <a:r>
              <a:rPr lang="en-US" sz="2200" dirty="0" err="1" smtClean="0">
                <a:solidFill>
                  <a:srgbClr val="0B2545"/>
                </a:solidFill>
                <a:latin typeface="Time new roman"/>
                <a:cs typeface="Arial" panose="020B0604020202020204" pitchFamily="34" charset="0"/>
              </a:rPr>
              <a:t>ĐÀN</a:t>
            </a:r>
            <a:endParaRPr lang="en-US" sz="2200" dirty="0" smtClean="0">
              <a:solidFill>
                <a:srgbClr val="0B2545"/>
              </a:solidFill>
              <a:latin typeface="Time new roman"/>
              <a:cs typeface="Arial" panose="020B0604020202020204" pitchFamily="34" charset="0"/>
            </a:endParaRPr>
          </a:p>
          <a:p>
            <a:pPr marL="182880" lvl="1" algn="ctr"/>
            <a:r>
              <a:rPr lang="en-US" sz="2200" b="1" i="0" u="none" dirty="0" err="1" smtClean="0">
                <a:solidFill>
                  <a:srgbClr val="0B2545"/>
                </a:solidFill>
                <a:latin typeface="Time new roman"/>
                <a:cs typeface="Arial" panose="020B0604020202020204" pitchFamily="34" charset="0"/>
              </a:rPr>
              <a:t>TRUNG</a:t>
            </a:r>
            <a:r>
              <a:rPr lang="en-US" sz="2200" b="1" i="0" u="none" dirty="0" smtClean="0">
                <a:solidFill>
                  <a:srgbClr val="0B2545"/>
                </a:solidFill>
                <a:latin typeface="Time new roman"/>
                <a:cs typeface="Arial" panose="020B0604020202020204" pitchFamily="34" charset="0"/>
              </a:rPr>
              <a:t> </a:t>
            </a:r>
            <a:r>
              <a:rPr lang="en-US" sz="2200" b="1" i="0" u="none" dirty="0" err="1" smtClean="0">
                <a:solidFill>
                  <a:srgbClr val="0B2545"/>
                </a:solidFill>
                <a:latin typeface="Time new roman"/>
                <a:cs typeface="Arial" panose="020B0604020202020204" pitchFamily="34" charset="0"/>
              </a:rPr>
              <a:t>TÂM</a:t>
            </a:r>
            <a:r>
              <a:rPr lang="en-US" sz="2200" b="1" i="0" u="none" dirty="0" smtClean="0">
                <a:solidFill>
                  <a:srgbClr val="0B2545"/>
                </a:solidFill>
                <a:latin typeface="Time new roman"/>
                <a:cs typeface="Arial" panose="020B0604020202020204" pitchFamily="34" charset="0"/>
              </a:rPr>
              <a:t> </a:t>
            </a:r>
            <a:r>
              <a:rPr lang="en-US" sz="2200" b="1" i="0" u="none" dirty="0" err="1" smtClean="0">
                <a:solidFill>
                  <a:srgbClr val="0B2545"/>
                </a:solidFill>
                <a:latin typeface="Time new roman"/>
                <a:cs typeface="Arial" panose="020B0604020202020204" pitchFamily="34" charset="0"/>
              </a:rPr>
              <a:t>PHỤC</a:t>
            </a:r>
            <a:r>
              <a:rPr lang="en-US" sz="2200" b="1" i="0" u="none" dirty="0" smtClean="0">
                <a:solidFill>
                  <a:srgbClr val="0B2545"/>
                </a:solidFill>
                <a:latin typeface="Time new roman"/>
                <a:cs typeface="Arial" panose="020B0604020202020204" pitchFamily="34" charset="0"/>
              </a:rPr>
              <a:t> </a:t>
            </a:r>
            <a:r>
              <a:rPr lang="en-US" sz="2200" b="1" i="0" u="none" dirty="0" err="1" smtClean="0">
                <a:solidFill>
                  <a:srgbClr val="0B2545"/>
                </a:solidFill>
                <a:latin typeface="Time new roman"/>
                <a:cs typeface="Arial" panose="020B0604020202020204" pitchFamily="34" charset="0"/>
              </a:rPr>
              <a:t>VỤ</a:t>
            </a:r>
            <a:r>
              <a:rPr lang="en-US" sz="2200" b="1" i="0" u="none" dirty="0" smtClean="0">
                <a:solidFill>
                  <a:srgbClr val="0B2545"/>
                </a:solidFill>
                <a:latin typeface="Time new roman"/>
                <a:cs typeface="Arial" panose="020B0604020202020204" pitchFamily="34" charset="0"/>
              </a:rPr>
              <a:t> </a:t>
            </a:r>
            <a:r>
              <a:rPr lang="en-US" sz="2400" b="1" i="0" u="none" dirty="0" err="1" smtClean="0">
                <a:solidFill>
                  <a:srgbClr val="0B2545"/>
                </a:solidFill>
                <a:latin typeface="Time new roman"/>
                <a:cs typeface="Arial" panose="020B0604020202020204" pitchFamily="34" charset="0"/>
              </a:rPr>
              <a:t>HÀNH</a:t>
            </a:r>
            <a:r>
              <a:rPr lang="en-US" sz="2200" b="1" i="0" u="none" dirty="0" smtClean="0">
                <a:solidFill>
                  <a:srgbClr val="0B2545"/>
                </a:solidFill>
                <a:latin typeface="Time new roman"/>
                <a:cs typeface="Arial" panose="020B0604020202020204" pitchFamily="34" charset="0"/>
              </a:rPr>
              <a:t> </a:t>
            </a:r>
            <a:r>
              <a:rPr lang="en-US" sz="2200" b="1" i="0" u="none" dirty="0" err="1" smtClean="0">
                <a:solidFill>
                  <a:srgbClr val="0B2545"/>
                </a:solidFill>
                <a:latin typeface="Time new roman"/>
                <a:cs typeface="Arial" panose="020B0604020202020204" pitchFamily="34" charset="0"/>
              </a:rPr>
              <a:t>CHÍNH</a:t>
            </a:r>
            <a:r>
              <a:rPr lang="en-US" sz="2200" b="1" i="0" u="none" dirty="0" smtClean="0">
                <a:solidFill>
                  <a:srgbClr val="0B2545"/>
                </a:solidFill>
                <a:latin typeface="Time new roman"/>
                <a:cs typeface="Arial" panose="020B0604020202020204" pitchFamily="34" charset="0"/>
              </a:rPr>
              <a:t> </a:t>
            </a:r>
            <a:r>
              <a:rPr lang="en-US" sz="2200" b="1" i="0" u="none" dirty="0" err="1" smtClean="0">
                <a:solidFill>
                  <a:srgbClr val="0B2545"/>
                </a:solidFill>
                <a:latin typeface="Time new roman"/>
                <a:cs typeface="Arial" panose="020B0604020202020204" pitchFamily="34" charset="0"/>
              </a:rPr>
              <a:t>CÔNG</a:t>
            </a:r>
            <a:endParaRPr sz="2200" b="1" i="0" u="none" dirty="0">
              <a:solidFill>
                <a:srgbClr val="0B2545"/>
              </a:solidFill>
              <a:latin typeface="Time new roman"/>
              <a:cs typeface="Arial" panose="020B0604020202020204" pitchFamily="34" charset="0"/>
            </a:endParaRPr>
          </a:p>
        </p:txBody>
      </p:sp>
      <p:sp>
        <p:nvSpPr>
          <p:cNvPr id="10" name="TextBox 9"/>
          <p:cNvSpPr txBox="1"/>
          <p:nvPr/>
        </p:nvSpPr>
        <p:spPr>
          <a:xfrm>
            <a:off x="2647950" y="5865223"/>
            <a:ext cx="6574428" cy="504625"/>
          </a:xfrm>
          <a:prstGeom prst="rect">
            <a:avLst/>
          </a:prstGeom>
          <a:noFill/>
        </p:spPr>
        <p:txBody>
          <a:bodyPr wrap="square" lIns="0" tIns="0" rIns="0" bIns="0" anchor="t">
            <a:spAutoFit/>
          </a:bodyPr>
          <a:lstStyle/>
          <a:p>
            <a:pPr algn="ctr">
              <a:lnSpc>
                <a:spcPts val="4687"/>
              </a:lnSpc>
            </a:pPr>
            <a:r>
              <a:rPr lang="en-US" b="1" dirty="0" err="1" smtClean="0">
                <a:solidFill>
                  <a:srgbClr val="0B2545"/>
                </a:solidFill>
                <a:latin typeface="Arial" panose="020B0604020202020204" pitchFamily="34" charset="0"/>
                <a:cs typeface="Arial" panose="020B0604020202020204" pitchFamily="34" charset="0"/>
              </a:rPr>
              <a:t>Chiên</a:t>
            </a:r>
            <a:r>
              <a:rPr lang="en-US" b="1" dirty="0" smtClean="0">
                <a:solidFill>
                  <a:srgbClr val="0B2545"/>
                </a:solidFill>
                <a:latin typeface="Arial" panose="020B0604020202020204" pitchFamily="34" charset="0"/>
                <a:cs typeface="Arial" panose="020B0604020202020204" pitchFamily="34" charset="0"/>
              </a:rPr>
              <a:t> </a:t>
            </a:r>
            <a:r>
              <a:rPr lang="en-US" b="1" dirty="0" err="1" smtClean="0">
                <a:solidFill>
                  <a:srgbClr val="0B2545"/>
                </a:solidFill>
                <a:latin typeface="Arial" panose="020B0604020202020204" pitchFamily="34" charset="0"/>
                <a:cs typeface="Arial" panose="020B0604020202020204" pitchFamily="34" charset="0"/>
              </a:rPr>
              <a:t>Đàn</a:t>
            </a:r>
            <a:r>
              <a:rPr lang="en-US" b="1" dirty="0" smtClean="0">
                <a:solidFill>
                  <a:srgbClr val="0B2545"/>
                </a:solidFill>
                <a:latin typeface="Arial" panose="020B0604020202020204" pitchFamily="34" charset="0"/>
                <a:cs typeface="Arial" panose="020B0604020202020204" pitchFamily="34" charset="0"/>
              </a:rPr>
              <a:t>, </a:t>
            </a:r>
            <a:r>
              <a:rPr lang="en-US" b="1" dirty="0" err="1" smtClean="0">
                <a:solidFill>
                  <a:srgbClr val="0B2545"/>
                </a:solidFill>
                <a:latin typeface="Arial" panose="020B0604020202020204" pitchFamily="34" charset="0"/>
                <a:cs typeface="Arial" panose="020B0604020202020204" pitchFamily="34" charset="0"/>
              </a:rPr>
              <a:t>tháng</a:t>
            </a:r>
            <a:r>
              <a:rPr lang="en-US" b="1" dirty="0" smtClean="0">
                <a:solidFill>
                  <a:srgbClr val="0B2545"/>
                </a:solidFill>
                <a:latin typeface="Arial" panose="020B0604020202020204" pitchFamily="34" charset="0"/>
                <a:cs typeface="Arial" panose="020B0604020202020204" pitchFamily="34" charset="0"/>
              </a:rPr>
              <a:t> 8/2026</a:t>
            </a:r>
            <a:endParaRPr b="1" u="none" dirty="0">
              <a:solidFill>
                <a:srgbClr val="0B2545"/>
              </a:solidFill>
              <a:latin typeface="Arial" panose="020B0604020202020204" pitchFamily="34" charset="0"/>
              <a:cs typeface="Arial" panose="020B0604020202020204" pitchFamily="34" charset="0"/>
            </a:endParaRPr>
          </a:p>
        </p:txBody>
      </p:sp>
      <p:sp>
        <p:nvSpPr>
          <p:cNvPr id="6" name="TextBox 5"/>
          <p:cNvSpPr txBox="1"/>
          <p:nvPr/>
        </p:nvSpPr>
        <p:spPr>
          <a:xfrm>
            <a:off x="2495550" y="1727479"/>
            <a:ext cx="6527801" cy="615553"/>
          </a:xfrm>
          <a:prstGeom prst="rect">
            <a:avLst/>
          </a:prstGeom>
          <a:noFill/>
        </p:spPr>
        <p:txBody>
          <a:bodyPr wrap="square" lIns="0" tIns="0" rIns="0" bIns="0" anchor="t">
            <a:spAutoFit/>
          </a:bodyPr>
          <a:lstStyle/>
          <a:p>
            <a:pPr marL="182880" lvl="1" algn="ctr"/>
            <a:r>
              <a:rPr lang="en-US" sz="4000" b="1" dirty="0" smtClean="0">
                <a:solidFill>
                  <a:srgbClr val="C00000"/>
                </a:solidFill>
                <a:latin typeface="Arial" panose="020B0604020202020204" pitchFamily="34" charset="0"/>
                <a:cs typeface="Arial" panose="020B0604020202020204" pitchFamily="34" charset="0"/>
              </a:rPr>
              <a:t>    </a:t>
            </a:r>
            <a:r>
              <a:rPr lang="en-US" sz="4000" b="1" dirty="0" err="1" smtClean="0">
                <a:solidFill>
                  <a:srgbClr val="C00000"/>
                </a:solidFill>
                <a:latin typeface="Arial" panose="020B0604020202020204" pitchFamily="34" charset="0"/>
                <a:cs typeface="Arial" panose="020B0604020202020204" pitchFamily="34" charset="0"/>
              </a:rPr>
              <a:t>HƯỚNG</a:t>
            </a:r>
            <a:r>
              <a:rPr lang="en-US" sz="4000" b="1" dirty="0" smtClean="0">
                <a:solidFill>
                  <a:srgbClr val="C00000"/>
                </a:solidFill>
                <a:latin typeface="Arial" panose="020B0604020202020204" pitchFamily="34" charset="0"/>
                <a:cs typeface="Arial" panose="020B0604020202020204" pitchFamily="34" charset="0"/>
              </a:rPr>
              <a:t> </a:t>
            </a:r>
            <a:r>
              <a:rPr lang="en-US" sz="4000" b="1" dirty="0" err="1" smtClean="0">
                <a:solidFill>
                  <a:srgbClr val="C00000"/>
                </a:solidFill>
                <a:latin typeface="Arial" panose="020B0604020202020204" pitchFamily="34" charset="0"/>
                <a:cs typeface="Arial" panose="020B0604020202020204" pitchFamily="34" charset="0"/>
              </a:rPr>
              <a:t>DẪN</a:t>
            </a:r>
            <a:endParaRPr sz="4000" b="1" i="0" u="none" dirty="0">
              <a:solidFill>
                <a:srgbClr val="C00000"/>
              </a:solidFill>
              <a:latin typeface="Arial" panose="020B0604020202020204" pitchFamily="34" charset="0"/>
              <a:cs typeface="Arial" panose="020B0604020202020204" pitchFamily="34" charset="0"/>
            </a:endParaRPr>
          </a:p>
        </p:txBody>
      </p:sp>
      <p:cxnSp>
        <p:nvCxnSpPr>
          <p:cNvPr id="3" name="Straight Connector 2"/>
          <p:cNvCxnSpPr/>
          <p:nvPr/>
        </p:nvCxnSpPr>
        <p:spPr>
          <a:xfrm>
            <a:off x="3699641" y="1500476"/>
            <a:ext cx="5213131"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8096811" y="2398010"/>
            <a:ext cx="3530649" cy="2708671"/>
          </a:xfrm>
          <a:prstGeom prst="rect">
            <a:avLst/>
          </a:prstGeom>
        </p:spPr>
      </p:pic>
      <p:pic>
        <p:nvPicPr>
          <p:cNvPr id="4" name="Picture 3" descr="image.png"/>
          <p:cNvPicPr>
            <a:picLocks noChangeAspect="1"/>
          </p:cNvPicPr>
          <p:nvPr/>
        </p:nvPicPr>
        <p:blipFill>
          <a:blip r:embed="rId3"/>
          <a:stretch>
            <a:fillRect/>
          </a:stretch>
        </p:blipFill>
        <p:spPr>
          <a:xfrm>
            <a:off x="4374709" y="2409737"/>
            <a:ext cx="3530649" cy="2708671"/>
          </a:xfrm>
          <a:prstGeom prst="rect">
            <a:avLst/>
          </a:prstGeom>
        </p:spPr>
      </p:pic>
      <p:pic>
        <p:nvPicPr>
          <p:cNvPr id="5" name="Picture 4" descr="image.png"/>
          <p:cNvPicPr>
            <a:picLocks noChangeAspect="1"/>
          </p:cNvPicPr>
          <p:nvPr/>
        </p:nvPicPr>
        <p:blipFill>
          <a:blip r:embed="rId4"/>
          <a:stretch>
            <a:fillRect/>
          </a:stretch>
        </p:blipFill>
        <p:spPr>
          <a:xfrm>
            <a:off x="656125" y="2393741"/>
            <a:ext cx="3530649" cy="2708671"/>
          </a:xfrm>
          <a:prstGeom prst="rect">
            <a:avLst/>
          </a:prstGeom>
        </p:spPr>
      </p:pic>
      <p:sp>
        <p:nvSpPr>
          <p:cNvPr id="7" name="TextBox 6"/>
          <p:cNvSpPr txBox="1"/>
          <p:nvPr/>
        </p:nvSpPr>
        <p:spPr>
          <a:xfrm>
            <a:off x="8373036" y="3296575"/>
            <a:ext cx="3127109" cy="276999"/>
          </a:xfrm>
          <a:prstGeom prst="rect">
            <a:avLst/>
          </a:prstGeom>
          <a:noFill/>
        </p:spPr>
        <p:txBody>
          <a:bodyPr wrap="square" lIns="0" tIns="0" rIns="0" bIns="0" anchor="t">
            <a:spAutoFit/>
          </a:bodyPr>
          <a:lstStyle/>
          <a:p>
            <a:r>
              <a:rPr lang="en-US" sz="1650" b="1" dirty="0" smtClean="0">
                <a:solidFill>
                  <a:srgbClr val="0B2545"/>
                </a:solidFill>
                <a:latin typeface="Arial" panose="020B0604020202020204" pitchFamily="34" charset="0"/>
                <a:cs typeface="Arial" panose="020B0604020202020204" pitchFamily="34" charset="0"/>
              </a:rPr>
              <a:t>3 </a:t>
            </a:r>
            <a:r>
              <a:rPr lang="en-US" sz="1650" b="1" dirty="0" err="1" smtClean="0">
                <a:solidFill>
                  <a:srgbClr val="0B2545"/>
                </a:solidFill>
                <a:latin typeface="Arial" panose="020B0604020202020204" pitchFamily="34" charset="0"/>
                <a:cs typeface="Arial" panose="020B0604020202020204" pitchFamily="34" charset="0"/>
              </a:rPr>
              <a:t>Biết</a:t>
            </a:r>
            <a:r>
              <a:rPr lang="en-US" sz="1650" b="1" dirty="0" smtClean="0">
                <a:solidFill>
                  <a:srgbClr val="0B2545"/>
                </a:solidFill>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Biết</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cách</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giải</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thích</a:t>
            </a:r>
            <a:endParaRPr sz="1650" b="1" i="0" u="none" dirty="0">
              <a:solidFill>
                <a:srgbClr val="0B2545"/>
              </a:solidFill>
              <a:latin typeface="Arial" panose="020B0604020202020204" pitchFamily="34" charset="0"/>
              <a:cs typeface="Arial" panose="020B0604020202020204" pitchFamily="34" charset="0"/>
            </a:endParaRPr>
          </a:p>
        </p:txBody>
      </p:sp>
      <p:sp>
        <p:nvSpPr>
          <p:cNvPr id="8" name="TextBox 7"/>
          <p:cNvSpPr txBox="1"/>
          <p:nvPr/>
        </p:nvSpPr>
        <p:spPr>
          <a:xfrm>
            <a:off x="8373036" y="3729312"/>
            <a:ext cx="2978199" cy="1218282"/>
          </a:xfrm>
          <a:prstGeom prst="rect">
            <a:avLst/>
          </a:prstGeom>
          <a:noFill/>
        </p:spPr>
        <p:txBody>
          <a:bodyPr wrap="square" lIns="0" tIns="0" rIns="0" bIns="0" anchor="t">
            <a:spAutoFit/>
          </a:bodyPr>
          <a:lstStyle/>
          <a:p>
            <a:pPr algn="just">
              <a:lnSpc>
                <a:spcPts val="1920"/>
              </a:lnSpc>
            </a:pPr>
            <a:r>
              <a:rPr lang="vi-VN" dirty="0"/>
              <a:t>Dùng ngôn ngữ bình dân nhất để giải thích cho bà con hiểu lợi ích (không phải xếp hàng, nộp được cả ban đêm, biết rõ khi nào có kết quả).</a:t>
            </a:r>
            <a:endParaRPr sz="1400" b="0" i="0" u="none" dirty="0">
              <a:solidFill>
                <a:srgbClr val="475569"/>
              </a:solidFill>
              <a:latin typeface="Be Vietnam Pro"/>
            </a:endParaRPr>
          </a:p>
        </p:txBody>
      </p:sp>
      <p:sp>
        <p:nvSpPr>
          <p:cNvPr id="10" name="TextBox 9"/>
          <p:cNvSpPr txBox="1"/>
          <p:nvPr/>
        </p:nvSpPr>
        <p:spPr>
          <a:xfrm>
            <a:off x="4745621" y="3281122"/>
            <a:ext cx="3127109" cy="276999"/>
          </a:xfrm>
          <a:prstGeom prst="rect">
            <a:avLst/>
          </a:prstGeom>
          <a:noFill/>
        </p:spPr>
        <p:txBody>
          <a:bodyPr wrap="square" lIns="0" tIns="0" rIns="0" bIns="0" anchor="t">
            <a:spAutoFit/>
          </a:bodyPr>
          <a:lstStyle/>
          <a:p>
            <a:r>
              <a:rPr lang="en-US" sz="1650" b="1" i="0" u="none" dirty="0" smtClean="0">
                <a:solidFill>
                  <a:srgbClr val="0B2545"/>
                </a:solidFill>
                <a:latin typeface="Arial" panose="020B0604020202020204" pitchFamily="34" charset="0"/>
                <a:cs typeface="Arial" panose="020B0604020202020204" pitchFamily="34" charset="0"/>
              </a:rPr>
              <a:t>2 </a:t>
            </a:r>
            <a:r>
              <a:rPr lang="en-US" sz="1650" b="1" i="0" u="none" dirty="0" err="1" smtClean="0">
                <a:solidFill>
                  <a:srgbClr val="0B2545"/>
                </a:solidFill>
                <a:latin typeface="Arial" panose="020B0604020202020204" pitchFamily="34" charset="0"/>
                <a:cs typeface="Arial" panose="020B0604020202020204" pitchFamily="34" charset="0"/>
              </a:rPr>
              <a:t>Biết</a:t>
            </a:r>
            <a:r>
              <a:rPr lang="en-US" sz="1650" b="1" i="0" u="none" dirty="0" smtClean="0">
                <a:solidFill>
                  <a:srgbClr val="0B2545"/>
                </a:solidFill>
                <a:latin typeface="Arial" panose="020B0604020202020204" pitchFamily="34" charset="0"/>
                <a:cs typeface="Arial" panose="020B0604020202020204" pitchFamily="34" charset="0"/>
              </a:rPr>
              <a:t> : </a:t>
            </a:r>
            <a:r>
              <a:rPr lang="vi-VN" b="1" dirty="0" smtClean="0">
                <a:latin typeface="Arial" panose="020B0604020202020204" pitchFamily="34" charset="0"/>
                <a:cs typeface="Arial" panose="020B0604020202020204" pitchFamily="34" charset="0"/>
              </a:rPr>
              <a:t>Biết </a:t>
            </a:r>
            <a:r>
              <a:rPr lang="vi-VN" b="1" dirty="0">
                <a:latin typeface="Arial" panose="020B0604020202020204" pitchFamily="34" charset="0"/>
                <a:cs typeface="Arial" panose="020B0604020202020204" pitchFamily="34" charset="0"/>
              </a:rPr>
              <a:t>cách thao </a:t>
            </a:r>
            <a:r>
              <a:rPr lang="vi-VN" b="1" dirty="0" smtClean="0">
                <a:latin typeface="Arial" panose="020B0604020202020204" pitchFamily="34" charset="0"/>
                <a:cs typeface="Arial" panose="020B0604020202020204" pitchFamily="34" charset="0"/>
              </a:rPr>
              <a:t>tác</a:t>
            </a:r>
            <a:endParaRPr sz="1650" b="1" i="0" u="none" dirty="0">
              <a:solidFill>
                <a:srgbClr val="0B2545"/>
              </a:solidFill>
              <a:latin typeface="Arial" panose="020B0604020202020204" pitchFamily="34" charset="0"/>
              <a:cs typeface="Arial" panose="020B0604020202020204" pitchFamily="34" charset="0"/>
            </a:endParaRPr>
          </a:p>
        </p:txBody>
      </p:sp>
      <p:sp>
        <p:nvSpPr>
          <p:cNvPr id="11" name="TextBox 10"/>
          <p:cNvSpPr txBox="1"/>
          <p:nvPr/>
        </p:nvSpPr>
        <p:spPr>
          <a:xfrm>
            <a:off x="4650934" y="3812967"/>
            <a:ext cx="2978199" cy="730969"/>
          </a:xfrm>
          <a:prstGeom prst="rect">
            <a:avLst/>
          </a:prstGeom>
          <a:noFill/>
        </p:spPr>
        <p:txBody>
          <a:bodyPr wrap="square" lIns="0" tIns="0" rIns="0" bIns="0" anchor="t">
            <a:spAutoFit/>
          </a:bodyPr>
          <a:lstStyle/>
          <a:p>
            <a:pPr algn="just">
              <a:lnSpc>
                <a:spcPts val="1920"/>
              </a:lnSpc>
            </a:pPr>
            <a:r>
              <a:rPr lang="vi-VN" dirty="0" smtClean="0"/>
              <a:t>Tự </a:t>
            </a:r>
            <a:r>
              <a:rPr lang="vi-VN" dirty="0"/>
              <a:t>tay các anh/chị bấm được, nộp được một hồ sơ hoàn chỉnh trên điện thoại.</a:t>
            </a:r>
            <a:endParaRPr sz="1400" b="0" i="0" u="none" dirty="0">
              <a:solidFill>
                <a:srgbClr val="475569"/>
              </a:solidFill>
              <a:latin typeface="Be Vietnam Pro"/>
            </a:endParaRPr>
          </a:p>
        </p:txBody>
      </p:sp>
      <p:sp>
        <p:nvSpPr>
          <p:cNvPr id="13" name="TextBox 12"/>
          <p:cNvSpPr txBox="1"/>
          <p:nvPr/>
        </p:nvSpPr>
        <p:spPr>
          <a:xfrm>
            <a:off x="932350" y="3273706"/>
            <a:ext cx="3127109" cy="253916"/>
          </a:xfrm>
          <a:prstGeom prst="rect">
            <a:avLst/>
          </a:prstGeom>
          <a:noFill/>
        </p:spPr>
        <p:txBody>
          <a:bodyPr wrap="square" lIns="0" tIns="0" rIns="0" bIns="0" anchor="t">
            <a:spAutoFit/>
          </a:bodyPr>
          <a:lstStyle/>
          <a:p>
            <a:pPr algn="l"/>
            <a:r>
              <a:rPr lang="en-US" sz="1650" b="1" i="0" u="none" dirty="0" smtClean="0">
                <a:solidFill>
                  <a:srgbClr val="0B2545"/>
                </a:solidFill>
                <a:latin typeface="Be Vietnam Pro"/>
              </a:rPr>
              <a:t>1 </a:t>
            </a:r>
            <a:r>
              <a:rPr lang="en-US" sz="1650" b="1" i="0" u="none" dirty="0" err="1" smtClean="0">
                <a:solidFill>
                  <a:srgbClr val="0B2545"/>
                </a:solidFill>
                <a:latin typeface="Be Vietnam Pro"/>
              </a:rPr>
              <a:t>Biết</a:t>
            </a:r>
            <a:r>
              <a:rPr lang="en-US" sz="1650" b="1" i="0" u="none" dirty="0" smtClean="0">
                <a:solidFill>
                  <a:srgbClr val="0B2545"/>
                </a:solidFill>
                <a:latin typeface="Be Vietnam Pro"/>
              </a:rPr>
              <a:t>: </a:t>
            </a:r>
            <a:r>
              <a:rPr lang="en-US" sz="1650" b="1" i="0" u="none" dirty="0" err="1" smtClean="0">
                <a:solidFill>
                  <a:srgbClr val="0B2545"/>
                </a:solidFill>
                <a:latin typeface="Be Vietnam Pro"/>
              </a:rPr>
              <a:t>Biết</a:t>
            </a:r>
            <a:r>
              <a:rPr lang="en-US" sz="1650" b="1" i="0" u="none" dirty="0" smtClean="0">
                <a:solidFill>
                  <a:srgbClr val="0B2545"/>
                </a:solidFill>
                <a:latin typeface="Be Vietnam Pro"/>
              </a:rPr>
              <a:t> </a:t>
            </a:r>
            <a:r>
              <a:rPr lang="en-US" sz="1650" b="1" i="0" u="none" dirty="0" err="1" smtClean="0">
                <a:solidFill>
                  <a:srgbClr val="0B2545"/>
                </a:solidFill>
                <a:latin typeface="Be Vietnam Pro"/>
              </a:rPr>
              <a:t>cách</a:t>
            </a:r>
            <a:r>
              <a:rPr lang="en-US" sz="1650" b="1" i="0" u="none" dirty="0" smtClean="0">
                <a:solidFill>
                  <a:srgbClr val="0B2545"/>
                </a:solidFill>
                <a:latin typeface="Be Vietnam Pro"/>
              </a:rPr>
              <a:t> </a:t>
            </a:r>
            <a:r>
              <a:rPr lang="en-US" sz="1650" b="1" i="0" u="none" dirty="0" err="1" smtClean="0">
                <a:solidFill>
                  <a:srgbClr val="0B2545"/>
                </a:solidFill>
                <a:latin typeface="Be Vietnam Pro"/>
              </a:rPr>
              <a:t>chuẩn</a:t>
            </a:r>
            <a:r>
              <a:rPr lang="en-US" sz="1650" b="1" i="0" u="none" dirty="0" smtClean="0">
                <a:solidFill>
                  <a:srgbClr val="0B2545"/>
                </a:solidFill>
                <a:latin typeface="Be Vietnam Pro"/>
              </a:rPr>
              <a:t> </a:t>
            </a:r>
            <a:r>
              <a:rPr lang="en-US" sz="1650" b="1" i="0" u="none" dirty="0" err="1" smtClean="0">
                <a:solidFill>
                  <a:srgbClr val="0B2545"/>
                </a:solidFill>
                <a:latin typeface="Be Vietnam Pro"/>
              </a:rPr>
              <a:t>bị</a:t>
            </a:r>
            <a:r>
              <a:rPr lang="en-US" sz="1650" b="1" i="0" u="none" dirty="0" smtClean="0">
                <a:solidFill>
                  <a:srgbClr val="0B2545"/>
                </a:solidFill>
                <a:latin typeface="Be Vietnam Pro"/>
              </a:rPr>
              <a:t> </a:t>
            </a:r>
            <a:endParaRPr sz="1650" b="1" i="0" u="none" dirty="0">
              <a:solidFill>
                <a:srgbClr val="0B2545"/>
              </a:solidFill>
              <a:latin typeface="Be Vietnam Pro"/>
            </a:endParaRPr>
          </a:p>
        </p:txBody>
      </p:sp>
      <p:sp>
        <p:nvSpPr>
          <p:cNvPr id="14" name="TextBox 13"/>
          <p:cNvSpPr txBox="1"/>
          <p:nvPr/>
        </p:nvSpPr>
        <p:spPr>
          <a:xfrm>
            <a:off x="932350" y="3654706"/>
            <a:ext cx="2978199" cy="974626"/>
          </a:xfrm>
          <a:prstGeom prst="rect">
            <a:avLst/>
          </a:prstGeom>
          <a:noFill/>
        </p:spPr>
        <p:txBody>
          <a:bodyPr wrap="square" lIns="0" tIns="0" rIns="0" bIns="0" anchor="t">
            <a:spAutoFit/>
          </a:bodyPr>
          <a:lstStyle/>
          <a:p>
            <a:pPr algn="just">
              <a:lnSpc>
                <a:spcPts val="1920"/>
              </a:lnSpc>
            </a:pPr>
            <a:r>
              <a:rPr lang="vi-VN" dirty="0"/>
              <a:t>Hướng dẫn người dân chuẩn bị đúng, đủ giấy tờ ngay tại nhà để không phải đi lại nhiều lần.</a:t>
            </a:r>
            <a:endParaRPr sz="1400" b="0" i="0" u="none" dirty="0">
              <a:solidFill>
                <a:srgbClr val="475569"/>
              </a:solidFill>
              <a:latin typeface="Be Vietnam Pro"/>
            </a:endParaRPr>
          </a:p>
        </p:txBody>
      </p:sp>
      <p:sp>
        <p:nvSpPr>
          <p:cNvPr id="18" name="TextBox 17"/>
          <p:cNvSpPr txBox="1"/>
          <p:nvPr/>
        </p:nvSpPr>
        <p:spPr>
          <a:xfrm>
            <a:off x="1659318" y="753079"/>
            <a:ext cx="10113582" cy="276999"/>
          </a:xfrm>
          <a:prstGeom prst="rect">
            <a:avLst/>
          </a:prstGeom>
          <a:noFill/>
        </p:spPr>
        <p:txBody>
          <a:bodyPr wrap="square" lIns="0" tIns="0" rIns="0" bIns="0" anchor="ctr">
            <a:spAutoFit/>
          </a:bodyPr>
          <a:lstStyle/>
          <a:p>
            <a:pPr algn="l"/>
            <a:r>
              <a:rPr lang="en-US" b="1" dirty="0" err="1" smtClean="0">
                <a:solidFill>
                  <a:srgbClr val="0B2545"/>
                </a:solidFill>
                <a:latin typeface="Be Vietnam Pro"/>
              </a:rPr>
              <a:t>MỤC</a:t>
            </a:r>
            <a:r>
              <a:rPr lang="en-US" b="1" dirty="0" smtClean="0">
                <a:solidFill>
                  <a:srgbClr val="0B2545"/>
                </a:solidFill>
                <a:latin typeface="Be Vietnam Pro"/>
              </a:rPr>
              <a:t> </a:t>
            </a:r>
            <a:r>
              <a:rPr lang="en-US" b="1" dirty="0" err="1" smtClean="0">
                <a:solidFill>
                  <a:srgbClr val="0B2545"/>
                </a:solidFill>
                <a:latin typeface="Be Vietnam Pro"/>
              </a:rPr>
              <a:t>TIÊU</a:t>
            </a:r>
            <a:r>
              <a:rPr lang="en-US" b="1" dirty="0" smtClean="0">
                <a:solidFill>
                  <a:srgbClr val="0B2545"/>
                </a:solidFill>
                <a:latin typeface="Be Vietnam Pro"/>
              </a:rPr>
              <a:t>:  “ 3 </a:t>
            </a:r>
            <a:r>
              <a:rPr lang="en-US" b="1" dirty="0" err="1" smtClean="0">
                <a:solidFill>
                  <a:srgbClr val="0B2545"/>
                </a:solidFill>
                <a:latin typeface="Be Vietnam Pro"/>
              </a:rPr>
              <a:t>BIẾT</a:t>
            </a:r>
            <a:r>
              <a:rPr lang="en-US" b="1" dirty="0" smtClean="0">
                <a:solidFill>
                  <a:srgbClr val="0B2545"/>
                </a:solidFill>
                <a:latin typeface="Be Vietnam Pro"/>
              </a:rPr>
              <a:t>” </a:t>
            </a:r>
            <a:r>
              <a:rPr lang="en-US" b="1" dirty="0" err="1" smtClean="0">
                <a:solidFill>
                  <a:srgbClr val="0B2545"/>
                </a:solidFill>
                <a:latin typeface="Be Vietnam Pro"/>
              </a:rPr>
              <a:t>DÀNH</a:t>
            </a:r>
            <a:r>
              <a:rPr lang="en-US" b="1" dirty="0" smtClean="0">
                <a:solidFill>
                  <a:srgbClr val="0B2545"/>
                </a:solidFill>
                <a:latin typeface="Be Vietnam Pro"/>
              </a:rPr>
              <a:t> CHO </a:t>
            </a:r>
            <a:r>
              <a:rPr lang="en-US" b="1" dirty="0" err="1" smtClean="0">
                <a:solidFill>
                  <a:srgbClr val="0B2545"/>
                </a:solidFill>
                <a:latin typeface="Be Vietnam Pro"/>
              </a:rPr>
              <a:t>THÀNH</a:t>
            </a:r>
            <a:r>
              <a:rPr lang="en-US" b="1" dirty="0" smtClean="0">
                <a:solidFill>
                  <a:srgbClr val="0B2545"/>
                </a:solidFill>
                <a:latin typeface="Be Vietnam Pro"/>
              </a:rPr>
              <a:t> </a:t>
            </a:r>
            <a:r>
              <a:rPr lang="en-US" b="1" dirty="0" err="1" smtClean="0">
                <a:solidFill>
                  <a:srgbClr val="0B2545"/>
                </a:solidFill>
                <a:latin typeface="Be Vietnam Pro"/>
              </a:rPr>
              <a:t>VIÊN</a:t>
            </a:r>
            <a:r>
              <a:rPr lang="en-US" b="1" dirty="0" smtClean="0">
                <a:solidFill>
                  <a:srgbClr val="0B2545"/>
                </a:solidFill>
                <a:latin typeface="Be Vietnam Pro"/>
              </a:rPr>
              <a:t> </a:t>
            </a:r>
            <a:r>
              <a:rPr lang="en-US" b="1" dirty="0" err="1" smtClean="0">
                <a:solidFill>
                  <a:srgbClr val="0B2545"/>
                </a:solidFill>
                <a:latin typeface="Be Vietnam Pro"/>
              </a:rPr>
              <a:t>TỔ</a:t>
            </a:r>
            <a:r>
              <a:rPr lang="en-US" b="1" dirty="0" smtClean="0">
                <a:solidFill>
                  <a:srgbClr val="0B2545"/>
                </a:solidFill>
                <a:latin typeface="Be Vietnam Pro"/>
              </a:rPr>
              <a:t> </a:t>
            </a:r>
            <a:r>
              <a:rPr lang="en-US" b="1" dirty="0" err="1" smtClean="0">
                <a:solidFill>
                  <a:srgbClr val="0B2545"/>
                </a:solidFill>
                <a:latin typeface="Be Vietnam Pro"/>
              </a:rPr>
              <a:t>CÔNG</a:t>
            </a:r>
            <a:r>
              <a:rPr lang="en-US" b="1" dirty="0" smtClean="0">
                <a:solidFill>
                  <a:srgbClr val="0B2545"/>
                </a:solidFill>
                <a:latin typeface="Be Vietnam Pro"/>
              </a:rPr>
              <a:t> </a:t>
            </a:r>
            <a:r>
              <a:rPr lang="en-US" b="1" dirty="0" err="1" smtClean="0">
                <a:solidFill>
                  <a:srgbClr val="0B2545"/>
                </a:solidFill>
                <a:latin typeface="Be Vietnam Pro"/>
              </a:rPr>
              <a:t>NGHỆ</a:t>
            </a:r>
            <a:r>
              <a:rPr lang="en-US" b="1" dirty="0" smtClean="0">
                <a:solidFill>
                  <a:srgbClr val="0B2545"/>
                </a:solidFill>
                <a:latin typeface="Be Vietnam Pro"/>
              </a:rPr>
              <a:t> </a:t>
            </a:r>
            <a:r>
              <a:rPr lang="en-US" b="1" dirty="0" err="1" smtClean="0">
                <a:solidFill>
                  <a:srgbClr val="0B2545"/>
                </a:solidFill>
                <a:latin typeface="Be Vietnam Pro"/>
              </a:rPr>
              <a:t>SỐ</a:t>
            </a:r>
            <a:r>
              <a:rPr lang="en-US" b="1" dirty="0" smtClean="0">
                <a:solidFill>
                  <a:srgbClr val="0B2545"/>
                </a:solidFill>
                <a:latin typeface="Be Vietnam Pro"/>
              </a:rPr>
              <a:t> </a:t>
            </a:r>
            <a:r>
              <a:rPr lang="en-US" b="1" dirty="0" err="1" smtClean="0">
                <a:solidFill>
                  <a:srgbClr val="0B2545"/>
                </a:solidFill>
                <a:latin typeface="Be Vietnam Pro"/>
              </a:rPr>
              <a:t>CỘNG</a:t>
            </a:r>
            <a:r>
              <a:rPr lang="en-US" b="1" dirty="0" smtClean="0">
                <a:solidFill>
                  <a:srgbClr val="0B2545"/>
                </a:solidFill>
                <a:latin typeface="Be Vietnam Pro"/>
              </a:rPr>
              <a:t> </a:t>
            </a:r>
            <a:r>
              <a:rPr lang="en-US" b="1" dirty="0" err="1" smtClean="0">
                <a:solidFill>
                  <a:srgbClr val="0B2545"/>
                </a:solidFill>
                <a:latin typeface="Be Vietnam Pro"/>
              </a:rPr>
              <a:t>ĐỒNG</a:t>
            </a:r>
            <a:endParaRPr b="1" i="0" u="none" dirty="0">
              <a:solidFill>
                <a:srgbClr val="0B2545"/>
              </a:solidFill>
              <a:latin typeface="Be Vietnam Pro"/>
            </a:endParaRPr>
          </a:p>
        </p:txBody>
      </p:sp>
      <p:sp>
        <p:nvSpPr>
          <p:cNvPr id="19" name="Rounded Rectangle 18"/>
          <p:cNvSpPr/>
          <p:nvPr/>
        </p:nvSpPr>
        <p:spPr>
          <a:xfrm>
            <a:off x="533400" y="2343874"/>
            <a:ext cx="57150" cy="304800"/>
          </a:xfrm>
          <a:prstGeom prst="roundRect">
            <a:avLst>
              <a:gd name="adj" fmla="val 50000"/>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 name="Picture 1"/>
          <p:cNvPicPr>
            <a:picLocks noChangeAspect="1"/>
          </p:cNvPicPr>
          <p:nvPr/>
        </p:nvPicPr>
        <p:blipFill>
          <a:blip r:embed="rId5"/>
          <a:stretch>
            <a:fillRect/>
          </a:stretch>
        </p:blipFill>
        <p:spPr>
          <a:xfrm>
            <a:off x="883981" y="5146373"/>
            <a:ext cx="3072558" cy="1369292"/>
          </a:xfrm>
          <a:prstGeom prst="rect">
            <a:avLst/>
          </a:prstGeom>
        </p:spPr>
      </p:pic>
      <p:pic>
        <p:nvPicPr>
          <p:cNvPr id="20" name="Picture 19"/>
          <p:cNvPicPr>
            <a:picLocks noChangeAspect="1"/>
          </p:cNvPicPr>
          <p:nvPr/>
        </p:nvPicPr>
        <p:blipFill>
          <a:blip r:embed="rId6"/>
          <a:stretch>
            <a:fillRect/>
          </a:stretch>
        </p:blipFill>
        <p:spPr>
          <a:xfrm>
            <a:off x="4756441" y="5246021"/>
            <a:ext cx="2837684" cy="1126927"/>
          </a:xfrm>
          <a:prstGeom prst="rect">
            <a:avLst/>
          </a:prstGeom>
        </p:spPr>
      </p:pic>
      <p:pic>
        <p:nvPicPr>
          <p:cNvPr id="21" name="Picture 20"/>
          <p:cNvPicPr>
            <a:picLocks noChangeAspect="1"/>
          </p:cNvPicPr>
          <p:nvPr/>
        </p:nvPicPr>
        <p:blipFill>
          <a:blip r:embed="rId7"/>
          <a:stretch>
            <a:fillRect/>
          </a:stretch>
        </p:blipFill>
        <p:spPr>
          <a:xfrm>
            <a:off x="9038317" y="5134618"/>
            <a:ext cx="1488974" cy="1354671"/>
          </a:xfrm>
          <a:prstGeom prst="rect">
            <a:avLst/>
          </a:prstGeom>
        </p:spPr>
      </p:pic>
      <p:sp>
        <p:nvSpPr>
          <p:cNvPr id="22" name="TextBox 21"/>
          <p:cNvSpPr txBox="1"/>
          <p:nvPr/>
        </p:nvSpPr>
        <p:spPr>
          <a:xfrm>
            <a:off x="1056174" y="1319359"/>
            <a:ext cx="10571286" cy="746576"/>
          </a:xfrm>
          <a:prstGeom prst="rect">
            <a:avLst/>
          </a:prstGeom>
          <a:noFill/>
        </p:spPr>
        <p:txBody>
          <a:bodyPr wrap="square" lIns="0" tIns="0" rIns="0" bIns="0" anchor="ctr">
            <a:spAutoFit/>
          </a:bodyPr>
          <a:lstStyle/>
          <a:p>
            <a:pPr algn="just"/>
            <a:r>
              <a:rPr lang="en-US" sz="2400" dirty="0" smtClean="0">
                <a:latin typeface="Arial" panose="020B0604020202020204" pitchFamily="34" charset="0"/>
                <a:cs typeface="Arial" panose="020B0604020202020204" pitchFamily="34" charset="0"/>
              </a:rPr>
              <a:t>-T</a:t>
            </a:r>
            <a:r>
              <a:rPr lang="vi-VN" sz="2400" dirty="0" smtClean="0">
                <a:latin typeface="Arial" panose="020B0604020202020204" pitchFamily="34" charset="0"/>
                <a:cs typeface="Arial" panose="020B0604020202020204" pitchFamily="34" charset="0"/>
              </a:rPr>
              <a:t>rang </a:t>
            </a:r>
            <a:r>
              <a:rPr lang="vi-VN" sz="2400" dirty="0">
                <a:latin typeface="Arial" panose="020B0604020202020204" pitchFamily="34" charset="0"/>
                <a:cs typeface="Arial" panose="020B0604020202020204" pitchFamily="34" charset="0"/>
              </a:rPr>
              <a:t>bị cho </a:t>
            </a:r>
            <a:r>
              <a:rPr lang="en-US" sz="2400" dirty="0" err="1" smtClean="0">
                <a:latin typeface="Arial" panose="020B0604020202020204" pitchFamily="34" charset="0"/>
                <a:cs typeface="Arial" panose="020B0604020202020204" pitchFamily="34" charset="0"/>
              </a:rPr>
              <a:t>tổ</a:t>
            </a:r>
            <a:r>
              <a:rPr lang="vi-VN" sz="2400" dirty="0" smtClean="0">
                <a:latin typeface="Arial" panose="020B0604020202020204" pitchFamily="34" charset="0"/>
                <a:cs typeface="Arial" panose="020B0604020202020204" pitchFamily="34" charset="0"/>
              </a:rPr>
              <a:t> </a:t>
            </a:r>
            <a:r>
              <a:rPr lang="vi-VN" sz="2400" dirty="0">
                <a:latin typeface="Arial" panose="020B0604020202020204" pitchFamily="34" charset="0"/>
                <a:cs typeface="Arial" panose="020B0604020202020204" pitchFamily="34" charset="0"/>
              </a:rPr>
              <a:t>kiến thức, kỹ năng và phương pháp để sau buổi tập huấn này có thể trực tiếp hướng dẫn lại người dân tại khu dân cư, thôn, tổ dân phố</a:t>
            </a:r>
            <a:endParaRPr sz="2100" b="1" i="0" u="none" dirty="0">
              <a:solidFill>
                <a:srgbClr val="0B254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8096811" y="2406815"/>
            <a:ext cx="3530649" cy="2708671"/>
          </a:xfrm>
          <a:prstGeom prst="rect">
            <a:avLst/>
          </a:prstGeom>
        </p:spPr>
      </p:pic>
      <p:pic>
        <p:nvPicPr>
          <p:cNvPr id="4" name="Picture 3" descr="image.png"/>
          <p:cNvPicPr>
            <a:picLocks noChangeAspect="1"/>
          </p:cNvPicPr>
          <p:nvPr/>
        </p:nvPicPr>
        <p:blipFill>
          <a:blip r:embed="rId3"/>
          <a:stretch>
            <a:fillRect/>
          </a:stretch>
        </p:blipFill>
        <p:spPr>
          <a:xfrm>
            <a:off x="4330749" y="2393751"/>
            <a:ext cx="3530649" cy="2708671"/>
          </a:xfrm>
          <a:prstGeom prst="rect">
            <a:avLst/>
          </a:prstGeom>
        </p:spPr>
      </p:pic>
      <p:pic>
        <p:nvPicPr>
          <p:cNvPr id="5" name="Picture 4" descr="image.png"/>
          <p:cNvPicPr>
            <a:picLocks noChangeAspect="1"/>
          </p:cNvPicPr>
          <p:nvPr/>
        </p:nvPicPr>
        <p:blipFill>
          <a:blip r:embed="rId4"/>
          <a:stretch>
            <a:fillRect/>
          </a:stretch>
        </p:blipFill>
        <p:spPr>
          <a:xfrm>
            <a:off x="656125" y="2393751"/>
            <a:ext cx="3530649" cy="2708671"/>
          </a:xfrm>
          <a:prstGeom prst="rect">
            <a:avLst/>
          </a:prstGeom>
        </p:spPr>
      </p:pic>
      <p:pic>
        <p:nvPicPr>
          <p:cNvPr id="6" name="Picture 5" descr="image.png"/>
          <p:cNvPicPr>
            <a:picLocks noChangeAspect="1"/>
          </p:cNvPicPr>
          <p:nvPr/>
        </p:nvPicPr>
        <p:blipFill>
          <a:blip r:embed="rId5"/>
          <a:stretch>
            <a:fillRect/>
          </a:stretch>
        </p:blipFill>
        <p:spPr>
          <a:xfrm>
            <a:off x="8373036" y="2721140"/>
            <a:ext cx="533400" cy="533400"/>
          </a:xfrm>
          <a:prstGeom prst="rect">
            <a:avLst/>
          </a:prstGeom>
        </p:spPr>
      </p:pic>
      <p:sp>
        <p:nvSpPr>
          <p:cNvPr id="7" name="TextBox 6"/>
          <p:cNvSpPr txBox="1"/>
          <p:nvPr/>
        </p:nvSpPr>
        <p:spPr>
          <a:xfrm>
            <a:off x="8373036" y="3445040"/>
            <a:ext cx="3127109" cy="266700"/>
          </a:xfrm>
          <a:prstGeom prst="rect">
            <a:avLst/>
          </a:prstGeom>
          <a:noFill/>
        </p:spPr>
        <p:txBody>
          <a:bodyPr wrap="square" lIns="0" tIns="0" rIns="0" bIns="0" anchor="t">
            <a:spAutoFit/>
          </a:bodyPr>
          <a:lstStyle/>
          <a:p>
            <a:pPr algn="l"/>
            <a:r>
              <a:rPr sz="1650" b="1" i="0" u="none">
                <a:solidFill>
                  <a:srgbClr val="0B2545"/>
                </a:solidFill>
                <a:latin typeface="Be Vietnam Pro"/>
              </a:rPr>
              <a:t>Tài Khoản Định Danh</a:t>
            </a:r>
          </a:p>
        </p:txBody>
      </p:sp>
      <p:sp>
        <p:nvSpPr>
          <p:cNvPr id="8" name="TextBox 7"/>
          <p:cNvSpPr txBox="1"/>
          <p:nvPr/>
        </p:nvSpPr>
        <p:spPr>
          <a:xfrm>
            <a:off x="8373036" y="3826040"/>
            <a:ext cx="2978199" cy="954557"/>
          </a:xfrm>
          <a:prstGeom prst="rect">
            <a:avLst/>
          </a:prstGeom>
          <a:noFill/>
        </p:spPr>
        <p:txBody>
          <a:bodyPr wrap="square" lIns="0" tIns="0" rIns="0" bIns="0" anchor="t">
            <a:spAutoFit/>
          </a:bodyPr>
          <a:lstStyle/>
          <a:p>
            <a:pPr algn="l">
              <a:lnSpc>
                <a:spcPts val="1920"/>
              </a:lnSpc>
            </a:pPr>
            <a:r>
              <a:rPr sz="1400" b="0" i="0" u="none" dirty="0" err="1">
                <a:solidFill>
                  <a:srgbClr val="475569"/>
                </a:solidFill>
                <a:latin typeface="Be Vietnam Pro"/>
              </a:rPr>
              <a:t>Tài</a:t>
            </a:r>
            <a:r>
              <a:rPr sz="1400" b="0" i="0" u="none" dirty="0">
                <a:solidFill>
                  <a:srgbClr val="475569"/>
                </a:solidFill>
                <a:latin typeface="Be Vietnam Pro"/>
              </a:rPr>
              <a:t> </a:t>
            </a:r>
            <a:r>
              <a:rPr sz="1400" b="0" i="0" u="none" dirty="0" err="1">
                <a:solidFill>
                  <a:srgbClr val="475569"/>
                </a:solidFill>
                <a:latin typeface="Be Vietnam Pro"/>
              </a:rPr>
              <a:t>khoản</a:t>
            </a:r>
            <a:r>
              <a:rPr sz="1400" b="0" i="0" u="none" dirty="0">
                <a:solidFill>
                  <a:srgbClr val="475569"/>
                </a:solidFill>
                <a:latin typeface="Be Vietnam Pro"/>
              </a:rPr>
              <a:t> </a:t>
            </a:r>
            <a:r>
              <a:rPr sz="1400" b="0" i="0" u="none" dirty="0" err="1">
                <a:solidFill>
                  <a:srgbClr val="475569"/>
                </a:solidFill>
                <a:latin typeface="Be Vietnam Pro"/>
              </a:rPr>
              <a:t>VNeID</a:t>
            </a:r>
            <a:r>
              <a:rPr sz="1400" b="0" i="0" u="none" dirty="0">
                <a:solidFill>
                  <a:srgbClr val="475569"/>
                </a:solidFill>
                <a:latin typeface="Be Vietnam Pro"/>
              </a:rPr>
              <a:t> </a:t>
            </a:r>
            <a:r>
              <a:rPr sz="1400" b="0" i="0" u="none" dirty="0" err="1">
                <a:solidFill>
                  <a:srgbClr val="475569"/>
                </a:solidFill>
                <a:latin typeface="Be Vietnam Pro"/>
              </a:rPr>
              <a:t>cấp</a:t>
            </a:r>
            <a:r>
              <a:rPr sz="1400" b="0" i="0" u="none" dirty="0">
                <a:solidFill>
                  <a:srgbClr val="475569"/>
                </a:solidFill>
                <a:latin typeface="Be Vietnam Pro"/>
              </a:rPr>
              <a:t> </a:t>
            </a:r>
            <a:r>
              <a:rPr sz="1400" b="0" i="0" u="none" dirty="0" err="1">
                <a:solidFill>
                  <a:srgbClr val="475569"/>
                </a:solidFill>
                <a:latin typeface="Be Vietnam Pro"/>
              </a:rPr>
              <a:t>độ</a:t>
            </a:r>
            <a:r>
              <a:rPr sz="1400" b="0" i="0" u="none" dirty="0">
                <a:solidFill>
                  <a:srgbClr val="475569"/>
                </a:solidFill>
                <a:latin typeface="Be Vietnam Pro"/>
              </a:rPr>
              <a:t> 2 (</a:t>
            </a:r>
            <a:r>
              <a:rPr sz="1400" b="0" i="0" u="none" dirty="0" err="1">
                <a:solidFill>
                  <a:srgbClr val="475569"/>
                </a:solidFill>
                <a:latin typeface="Be Vietnam Pro"/>
              </a:rPr>
              <a:t>đã</a:t>
            </a:r>
            <a:r>
              <a:rPr sz="1400" b="0" i="0" u="none" dirty="0">
                <a:solidFill>
                  <a:srgbClr val="475569"/>
                </a:solidFill>
                <a:latin typeface="Be Vietnam Pro"/>
              </a:rPr>
              <a:t> </a:t>
            </a:r>
            <a:r>
              <a:rPr sz="1400" b="0" i="0" u="none" dirty="0" err="1">
                <a:solidFill>
                  <a:srgbClr val="475569"/>
                </a:solidFill>
                <a:latin typeface="Be Vietnam Pro"/>
              </a:rPr>
              <a:t>đăng</a:t>
            </a:r>
            <a:r>
              <a:rPr sz="1400" b="0" i="0" u="none" dirty="0">
                <a:solidFill>
                  <a:srgbClr val="475569"/>
                </a:solidFill>
                <a:latin typeface="Be Vietnam Pro"/>
              </a:rPr>
              <a:t> </a:t>
            </a:r>
            <a:r>
              <a:rPr sz="1400" b="0" i="0" u="none" dirty="0" err="1">
                <a:solidFill>
                  <a:srgbClr val="475569"/>
                </a:solidFill>
                <a:latin typeface="Be Vietnam Pro"/>
              </a:rPr>
              <a:t>ký</a:t>
            </a:r>
            <a:r>
              <a:rPr sz="1400" b="0" i="0" u="none" dirty="0">
                <a:solidFill>
                  <a:srgbClr val="475569"/>
                </a:solidFill>
                <a:latin typeface="Be Vietnam Pro"/>
              </a:rPr>
              <a:t> </a:t>
            </a:r>
            <a:r>
              <a:rPr sz="1400" b="0" i="0" u="none" dirty="0" err="1">
                <a:solidFill>
                  <a:srgbClr val="475569"/>
                </a:solidFill>
                <a:latin typeface="Be Vietnam Pro"/>
              </a:rPr>
              <a:t>bằng</a:t>
            </a:r>
            <a:r>
              <a:rPr sz="1400" b="0" i="0" u="none" dirty="0">
                <a:solidFill>
                  <a:srgbClr val="475569"/>
                </a:solidFill>
                <a:latin typeface="Be Vietnam Pro"/>
              </a:rPr>
              <a:t> </a:t>
            </a:r>
            <a:r>
              <a:rPr sz="1400" b="0" i="0" u="none" dirty="0" err="1">
                <a:solidFill>
                  <a:srgbClr val="475569"/>
                </a:solidFill>
                <a:latin typeface="Be Vietnam Pro"/>
              </a:rPr>
              <a:t>CCCD</a:t>
            </a:r>
            <a:r>
              <a:rPr sz="1400" b="0" i="0" u="none" dirty="0">
                <a:solidFill>
                  <a:srgbClr val="475569"/>
                </a:solidFill>
                <a:latin typeface="Be Vietnam Pro"/>
              </a:rPr>
              <a:t> </a:t>
            </a:r>
            <a:r>
              <a:rPr sz="1400" b="0" i="0" u="none" dirty="0" err="1">
                <a:solidFill>
                  <a:srgbClr val="475569"/>
                </a:solidFill>
                <a:latin typeface="Be Vietnam Pro"/>
              </a:rPr>
              <a:t>gắn</a:t>
            </a:r>
            <a:r>
              <a:rPr sz="1400" b="0" i="0" u="none" dirty="0">
                <a:solidFill>
                  <a:srgbClr val="475569"/>
                </a:solidFill>
                <a:latin typeface="Be Vietnam Pro"/>
              </a:rPr>
              <a:t> chip) </a:t>
            </a:r>
            <a:r>
              <a:rPr sz="1400" b="0" i="0" u="none" dirty="0" err="1">
                <a:solidFill>
                  <a:srgbClr val="475569"/>
                </a:solidFill>
                <a:latin typeface="Be Vietnam Pro"/>
              </a:rPr>
              <a:t>dùng</a:t>
            </a:r>
            <a:r>
              <a:rPr sz="1400" b="0" i="0" u="none" dirty="0">
                <a:solidFill>
                  <a:srgbClr val="475569"/>
                </a:solidFill>
                <a:latin typeface="Be Vietnam Pro"/>
              </a:rPr>
              <a:t> </a:t>
            </a:r>
            <a:r>
              <a:rPr sz="1400" b="0" i="0" u="none" dirty="0" err="1">
                <a:solidFill>
                  <a:srgbClr val="475569"/>
                </a:solidFill>
                <a:latin typeface="Be Vietnam Pro"/>
              </a:rPr>
              <a:t>để</a:t>
            </a:r>
            <a:r>
              <a:rPr sz="1400" b="0" i="0" u="none" dirty="0">
                <a:solidFill>
                  <a:srgbClr val="475569"/>
                </a:solidFill>
                <a:latin typeface="Be Vietnam Pro"/>
              </a:rPr>
              <a:t> </a:t>
            </a:r>
            <a:r>
              <a:rPr sz="1400" b="0" i="0" u="none" dirty="0" err="1">
                <a:solidFill>
                  <a:srgbClr val="475569"/>
                </a:solidFill>
                <a:latin typeface="Be Vietnam Pro"/>
              </a:rPr>
              <a:t>đăng</a:t>
            </a:r>
            <a:r>
              <a:rPr sz="1400" b="0" i="0" u="none" dirty="0">
                <a:solidFill>
                  <a:srgbClr val="475569"/>
                </a:solidFill>
                <a:latin typeface="Be Vietnam Pro"/>
              </a:rPr>
              <a:t> </a:t>
            </a:r>
            <a:r>
              <a:rPr sz="1400" b="0" i="0" u="none" dirty="0" err="1">
                <a:solidFill>
                  <a:srgbClr val="475569"/>
                </a:solidFill>
                <a:latin typeface="Be Vietnam Pro"/>
              </a:rPr>
              <a:t>nhập</a:t>
            </a:r>
            <a:r>
              <a:rPr sz="1400" b="0" i="0" u="none" dirty="0">
                <a:solidFill>
                  <a:srgbClr val="475569"/>
                </a:solidFill>
                <a:latin typeface="Be Vietnam Pro"/>
              </a:rPr>
              <a:t> </a:t>
            </a:r>
            <a:r>
              <a:rPr sz="1400" b="0" i="0" u="none" dirty="0" err="1">
                <a:solidFill>
                  <a:srgbClr val="475569"/>
                </a:solidFill>
                <a:latin typeface="Be Vietnam Pro"/>
              </a:rPr>
              <a:t>hệ</a:t>
            </a:r>
            <a:r>
              <a:rPr sz="1400" b="0" i="0" u="none" dirty="0">
                <a:solidFill>
                  <a:srgbClr val="475569"/>
                </a:solidFill>
                <a:latin typeface="Be Vietnam Pro"/>
              </a:rPr>
              <a:t> </a:t>
            </a:r>
            <a:r>
              <a:rPr sz="1400" b="0" i="0" u="none" dirty="0" err="1">
                <a:solidFill>
                  <a:srgbClr val="475569"/>
                </a:solidFill>
                <a:latin typeface="Be Vietnam Pro"/>
              </a:rPr>
              <a:t>thống</a:t>
            </a:r>
            <a:r>
              <a:rPr sz="1400" b="0" i="0" u="none" dirty="0">
                <a:solidFill>
                  <a:srgbClr val="475569"/>
                </a:solidFill>
                <a:latin typeface="Be Vietnam Pro"/>
              </a:rPr>
              <a:t> an </a:t>
            </a:r>
            <a:r>
              <a:rPr sz="1400" b="0" i="0" u="none" dirty="0" err="1">
                <a:solidFill>
                  <a:srgbClr val="475569"/>
                </a:solidFill>
                <a:latin typeface="Be Vietnam Pro"/>
              </a:rPr>
              <a:t>toàn</a:t>
            </a:r>
            <a:r>
              <a:rPr sz="1400" b="0" i="0" u="none" dirty="0">
                <a:solidFill>
                  <a:srgbClr val="475569"/>
                </a:solidFill>
                <a:latin typeface="Be Vietnam Pro"/>
              </a:rPr>
              <a:t> </a:t>
            </a:r>
            <a:r>
              <a:rPr sz="1400" b="0" i="0" u="none" dirty="0" err="1">
                <a:solidFill>
                  <a:srgbClr val="475569"/>
                </a:solidFill>
                <a:latin typeface="Be Vietnam Pro"/>
              </a:rPr>
              <a:t>và</a:t>
            </a:r>
            <a:r>
              <a:rPr sz="1400" b="0" i="0" u="none" dirty="0">
                <a:solidFill>
                  <a:srgbClr val="475569"/>
                </a:solidFill>
                <a:latin typeface="Be Vietnam Pro"/>
              </a:rPr>
              <a:t> </a:t>
            </a:r>
            <a:r>
              <a:rPr sz="1400" b="0" i="0" u="none" dirty="0" err="1">
                <a:solidFill>
                  <a:srgbClr val="475569"/>
                </a:solidFill>
                <a:latin typeface="Be Vietnam Pro"/>
              </a:rPr>
              <a:t>chính</a:t>
            </a:r>
            <a:r>
              <a:rPr sz="1400" b="0" i="0" u="none" dirty="0">
                <a:solidFill>
                  <a:srgbClr val="475569"/>
                </a:solidFill>
                <a:latin typeface="Be Vietnam Pro"/>
              </a:rPr>
              <a:t> </a:t>
            </a:r>
            <a:r>
              <a:rPr sz="1400" b="0" i="0" u="none" dirty="0" err="1">
                <a:solidFill>
                  <a:srgbClr val="475569"/>
                </a:solidFill>
                <a:latin typeface="Be Vietnam Pro"/>
              </a:rPr>
              <a:t>xác</a:t>
            </a:r>
            <a:r>
              <a:rPr sz="1400" b="0" i="0" u="none" dirty="0">
                <a:solidFill>
                  <a:srgbClr val="475569"/>
                </a:solidFill>
                <a:latin typeface="Be Vietnam Pro"/>
              </a:rPr>
              <a:t>.</a:t>
            </a:r>
          </a:p>
        </p:txBody>
      </p:sp>
      <p:pic>
        <p:nvPicPr>
          <p:cNvPr id="9" name="Picture 8" descr="image.png"/>
          <p:cNvPicPr>
            <a:picLocks noChangeAspect="1"/>
          </p:cNvPicPr>
          <p:nvPr/>
        </p:nvPicPr>
        <p:blipFill>
          <a:blip r:embed="rId6"/>
          <a:stretch>
            <a:fillRect/>
          </a:stretch>
        </p:blipFill>
        <p:spPr>
          <a:xfrm>
            <a:off x="4606974" y="2708076"/>
            <a:ext cx="533400" cy="533400"/>
          </a:xfrm>
          <a:prstGeom prst="rect">
            <a:avLst/>
          </a:prstGeom>
        </p:spPr>
      </p:pic>
      <p:sp>
        <p:nvSpPr>
          <p:cNvPr id="10" name="TextBox 9"/>
          <p:cNvSpPr txBox="1"/>
          <p:nvPr/>
        </p:nvSpPr>
        <p:spPr>
          <a:xfrm>
            <a:off x="4606974" y="3431976"/>
            <a:ext cx="3127109" cy="266700"/>
          </a:xfrm>
          <a:prstGeom prst="rect">
            <a:avLst/>
          </a:prstGeom>
          <a:noFill/>
        </p:spPr>
        <p:txBody>
          <a:bodyPr wrap="square" lIns="0" tIns="0" rIns="0" bIns="0" anchor="t">
            <a:spAutoFit/>
          </a:bodyPr>
          <a:lstStyle/>
          <a:p>
            <a:pPr algn="l"/>
            <a:r>
              <a:rPr sz="1650" b="1" i="0" u="none" dirty="0" err="1">
                <a:solidFill>
                  <a:srgbClr val="0B2545"/>
                </a:solidFill>
                <a:latin typeface="Be Vietnam Pro"/>
              </a:rPr>
              <a:t>Hồ</a:t>
            </a:r>
            <a:r>
              <a:rPr sz="1650" b="1" i="0" u="none" dirty="0">
                <a:solidFill>
                  <a:srgbClr val="0B2545"/>
                </a:solidFill>
                <a:latin typeface="Be Vietnam Pro"/>
              </a:rPr>
              <a:t> </a:t>
            </a:r>
            <a:r>
              <a:rPr sz="1650" b="1" i="0" u="none" dirty="0" err="1">
                <a:solidFill>
                  <a:srgbClr val="0B2545"/>
                </a:solidFill>
                <a:latin typeface="Be Vietnam Pro"/>
              </a:rPr>
              <a:t>Sơ</a:t>
            </a:r>
            <a:r>
              <a:rPr sz="1650" b="1" i="0" u="none" dirty="0">
                <a:solidFill>
                  <a:srgbClr val="0B2545"/>
                </a:solidFill>
                <a:latin typeface="Be Vietnam Pro"/>
              </a:rPr>
              <a:t> </a:t>
            </a:r>
            <a:r>
              <a:rPr sz="1650" b="1" i="0" u="none" dirty="0" err="1">
                <a:solidFill>
                  <a:srgbClr val="0B2545"/>
                </a:solidFill>
                <a:latin typeface="Be Vietnam Pro"/>
              </a:rPr>
              <a:t>Số</a:t>
            </a:r>
            <a:r>
              <a:rPr sz="1650" b="1" i="0" u="none" dirty="0">
                <a:solidFill>
                  <a:srgbClr val="0B2545"/>
                </a:solidFill>
                <a:latin typeface="Be Vietnam Pro"/>
              </a:rPr>
              <a:t> </a:t>
            </a:r>
            <a:r>
              <a:rPr sz="1650" b="1" i="0" u="none" dirty="0" err="1">
                <a:solidFill>
                  <a:srgbClr val="0B2545"/>
                </a:solidFill>
                <a:latin typeface="Be Vietnam Pro"/>
              </a:rPr>
              <a:t>Hóa</a:t>
            </a:r>
            <a:endParaRPr sz="1650" b="1" i="0" u="none" dirty="0">
              <a:solidFill>
                <a:srgbClr val="0B2545"/>
              </a:solidFill>
              <a:latin typeface="Be Vietnam Pro"/>
            </a:endParaRPr>
          </a:p>
        </p:txBody>
      </p:sp>
      <p:sp>
        <p:nvSpPr>
          <p:cNvPr id="11" name="TextBox 10"/>
          <p:cNvSpPr txBox="1"/>
          <p:nvPr/>
        </p:nvSpPr>
        <p:spPr>
          <a:xfrm>
            <a:off x="4606974" y="3812976"/>
            <a:ext cx="2978199" cy="730969"/>
          </a:xfrm>
          <a:prstGeom prst="rect">
            <a:avLst/>
          </a:prstGeom>
          <a:noFill/>
        </p:spPr>
        <p:txBody>
          <a:bodyPr wrap="square" lIns="0" tIns="0" rIns="0" bIns="0" anchor="t">
            <a:spAutoFit/>
          </a:bodyPr>
          <a:lstStyle/>
          <a:p>
            <a:pPr algn="l">
              <a:lnSpc>
                <a:spcPts val="1920"/>
              </a:lnSpc>
            </a:pPr>
            <a:r>
              <a:rPr sz="1400" b="0" i="0" u="none" dirty="0">
                <a:solidFill>
                  <a:srgbClr val="475569"/>
                </a:solidFill>
                <a:latin typeface="Be Vietnam Pro"/>
              </a:rPr>
              <a:t>Scan </a:t>
            </a:r>
            <a:r>
              <a:rPr sz="1400" b="0" i="0" u="none" dirty="0" err="1">
                <a:solidFill>
                  <a:srgbClr val="475569"/>
                </a:solidFill>
                <a:latin typeface="Be Vietnam Pro"/>
              </a:rPr>
              <a:t>hoặc</a:t>
            </a:r>
            <a:r>
              <a:rPr sz="1400" b="0" i="0" u="none" dirty="0">
                <a:solidFill>
                  <a:srgbClr val="475569"/>
                </a:solidFill>
                <a:latin typeface="Be Vietnam Pro"/>
              </a:rPr>
              <a:t> </a:t>
            </a:r>
            <a:r>
              <a:rPr sz="1400" b="0" i="0" u="none" dirty="0" err="1">
                <a:solidFill>
                  <a:srgbClr val="475569"/>
                </a:solidFill>
                <a:latin typeface="Be Vietnam Pro"/>
              </a:rPr>
              <a:t>chụp</a:t>
            </a:r>
            <a:r>
              <a:rPr sz="1400" b="0" i="0" u="none" dirty="0">
                <a:solidFill>
                  <a:srgbClr val="475569"/>
                </a:solidFill>
                <a:latin typeface="Be Vietnam Pro"/>
              </a:rPr>
              <a:t> </a:t>
            </a:r>
            <a:r>
              <a:rPr sz="1400" b="0" i="0" u="none" dirty="0" err="1">
                <a:solidFill>
                  <a:srgbClr val="475569"/>
                </a:solidFill>
                <a:latin typeface="Be Vietnam Pro"/>
              </a:rPr>
              <a:t>ảnh</a:t>
            </a:r>
            <a:r>
              <a:rPr sz="1400" b="0" i="0" u="none" dirty="0">
                <a:solidFill>
                  <a:srgbClr val="475569"/>
                </a:solidFill>
                <a:latin typeface="Be Vietnam Pro"/>
              </a:rPr>
              <a:t> </a:t>
            </a:r>
            <a:r>
              <a:rPr sz="1400" b="0" i="0" u="none" dirty="0" err="1">
                <a:solidFill>
                  <a:srgbClr val="475569"/>
                </a:solidFill>
                <a:latin typeface="Be Vietnam Pro"/>
              </a:rPr>
              <a:t>rõ</a:t>
            </a:r>
            <a:r>
              <a:rPr sz="1400" b="0" i="0" u="none" dirty="0">
                <a:solidFill>
                  <a:srgbClr val="475569"/>
                </a:solidFill>
                <a:latin typeface="Be Vietnam Pro"/>
              </a:rPr>
              <a:t> </a:t>
            </a:r>
            <a:r>
              <a:rPr sz="1400" b="0" i="0" u="none" dirty="0" err="1">
                <a:solidFill>
                  <a:srgbClr val="475569"/>
                </a:solidFill>
                <a:latin typeface="Be Vietnam Pro"/>
              </a:rPr>
              <a:t>nét</a:t>
            </a:r>
            <a:r>
              <a:rPr sz="1400" b="0" i="0" u="none" dirty="0">
                <a:solidFill>
                  <a:srgbClr val="475569"/>
                </a:solidFill>
                <a:latin typeface="Be Vietnam Pro"/>
              </a:rPr>
              <a:t> </a:t>
            </a:r>
            <a:r>
              <a:rPr sz="1400" b="0" i="0" u="none" dirty="0" err="1">
                <a:solidFill>
                  <a:srgbClr val="475569"/>
                </a:solidFill>
                <a:latin typeface="Be Vietnam Pro"/>
              </a:rPr>
              <a:t>các</a:t>
            </a:r>
            <a:r>
              <a:rPr sz="1400" b="0" i="0" u="none" dirty="0">
                <a:solidFill>
                  <a:srgbClr val="475569"/>
                </a:solidFill>
                <a:latin typeface="Be Vietnam Pro"/>
              </a:rPr>
              <a:t> </a:t>
            </a:r>
            <a:r>
              <a:rPr sz="1400" b="0" i="0" u="none" dirty="0" err="1">
                <a:solidFill>
                  <a:srgbClr val="475569"/>
                </a:solidFill>
                <a:latin typeface="Be Vietnam Pro"/>
              </a:rPr>
              <a:t>tài</a:t>
            </a:r>
            <a:r>
              <a:rPr sz="1400" b="0" i="0" u="none" dirty="0">
                <a:solidFill>
                  <a:srgbClr val="475569"/>
                </a:solidFill>
                <a:latin typeface="Be Vietnam Pro"/>
              </a:rPr>
              <a:t> </a:t>
            </a:r>
            <a:r>
              <a:rPr sz="1400" b="0" i="0" u="none" dirty="0" err="1">
                <a:solidFill>
                  <a:srgbClr val="475569"/>
                </a:solidFill>
                <a:latin typeface="Be Vietnam Pro"/>
              </a:rPr>
              <a:t>liệu</a:t>
            </a:r>
            <a:r>
              <a:rPr sz="1400" b="0" i="0" u="none" dirty="0">
                <a:solidFill>
                  <a:srgbClr val="475569"/>
                </a:solidFill>
                <a:latin typeface="Be Vietnam Pro"/>
              </a:rPr>
              <a:t> </a:t>
            </a:r>
            <a:r>
              <a:rPr sz="1400" b="0" i="0" u="none" dirty="0" err="1">
                <a:solidFill>
                  <a:srgbClr val="475569"/>
                </a:solidFill>
                <a:latin typeface="Be Vietnam Pro"/>
              </a:rPr>
              <a:t>cần</a:t>
            </a:r>
            <a:r>
              <a:rPr sz="1400" b="0" i="0" u="none" dirty="0">
                <a:solidFill>
                  <a:srgbClr val="475569"/>
                </a:solidFill>
                <a:latin typeface="Be Vietnam Pro"/>
              </a:rPr>
              <a:t> </a:t>
            </a:r>
            <a:r>
              <a:rPr sz="1400" b="0" i="0" u="none" dirty="0" err="1">
                <a:solidFill>
                  <a:srgbClr val="475569"/>
                </a:solidFill>
                <a:latin typeface="Be Vietnam Pro"/>
              </a:rPr>
              <a:t>thiết</a:t>
            </a:r>
            <a:r>
              <a:rPr sz="1400" b="0" i="0" u="none" dirty="0">
                <a:solidFill>
                  <a:srgbClr val="475569"/>
                </a:solidFill>
                <a:latin typeface="Be Vietnam Pro"/>
              </a:rPr>
              <a:t> (</a:t>
            </a:r>
            <a:r>
              <a:rPr sz="1400" b="0" i="0" u="none" dirty="0" err="1">
                <a:solidFill>
                  <a:srgbClr val="475569"/>
                </a:solidFill>
                <a:latin typeface="Be Vietnam Pro"/>
              </a:rPr>
              <a:t>CCCD</a:t>
            </a:r>
            <a:r>
              <a:rPr sz="1400" b="0" i="0" u="none" dirty="0">
                <a:solidFill>
                  <a:srgbClr val="475569"/>
                </a:solidFill>
                <a:latin typeface="Be Vietnam Pro"/>
              </a:rPr>
              <a:t>, </a:t>
            </a:r>
            <a:r>
              <a:rPr sz="1400" b="0" i="0" u="none" dirty="0" err="1">
                <a:solidFill>
                  <a:srgbClr val="475569"/>
                </a:solidFill>
                <a:latin typeface="Be Vietnam Pro"/>
              </a:rPr>
              <a:t>giấy</a:t>
            </a:r>
            <a:r>
              <a:rPr sz="1400" b="0" i="0" u="none" dirty="0">
                <a:solidFill>
                  <a:srgbClr val="475569"/>
                </a:solidFill>
                <a:latin typeface="Be Vietnam Pro"/>
              </a:rPr>
              <a:t> </a:t>
            </a:r>
            <a:r>
              <a:rPr sz="1400" b="0" i="0" u="none" dirty="0" err="1">
                <a:solidFill>
                  <a:srgbClr val="475569"/>
                </a:solidFill>
                <a:latin typeface="Be Vietnam Pro"/>
              </a:rPr>
              <a:t>hộ</a:t>
            </a:r>
            <a:r>
              <a:rPr sz="1400" b="0" i="0" u="none" dirty="0">
                <a:solidFill>
                  <a:srgbClr val="475569"/>
                </a:solidFill>
                <a:latin typeface="Be Vietnam Pro"/>
              </a:rPr>
              <a:t> </a:t>
            </a:r>
            <a:r>
              <a:rPr sz="1400" b="0" i="0" u="none" dirty="0" err="1">
                <a:solidFill>
                  <a:srgbClr val="475569"/>
                </a:solidFill>
                <a:latin typeface="Be Vietnam Pro"/>
              </a:rPr>
              <a:t>tịch</a:t>
            </a:r>
            <a:r>
              <a:rPr sz="1400" b="0" i="0" u="none" dirty="0">
                <a:solidFill>
                  <a:srgbClr val="475569"/>
                </a:solidFill>
                <a:latin typeface="Be Vietnam Pro"/>
              </a:rPr>
              <a:t>, </a:t>
            </a:r>
            <a:r>
              <a:rPr sz="1400" b="0" i="0" u="none" dirty="0" err="1">
                <a:solidFill>
                  <a:srgbClr val="475569"/>
                </a:solidFill>
                <a:latin typeface="Be Vietnam Pro"/>
              </a:rPr>
              <a:t>sổ</a:t>
            </a:r>
            <a:r>
              <a:rPr sz="1400" b="0" i="0" u="none" dirty="0">
                <a:solidFill>
                  <a:srgbClr val="475569"/>
                </a:solidFill>
                <a:latin typeface="Be Vietnam Pro"/>
              </a:rPr>
              <a:t> </a:t>
            </a:r>
            <a:r>
              <a:rPr sz="1400" b="0" i="0" u="none" dirty="0" err="1">
                <a:solidFill>
                  <a:srgbClr val="475569"/>
                </a:solidFill>
                <a:latin typeface="Be Vietnam Pro"/>
              </a:rPr>
              <a:t>đỏ</a:t>
            </a:r>
            <a:r>
              <a:rPr sz="1400" b="0" i="0" u="none" dirty="0">
                <a:solidFill>
                  <a:srgbClr val="475569"/>
                </a:solidFill>
                <a:latin typeface="Be Vietnam Pro"/>
              </a:rPr>
              <a:t>...), </a:t>
            </a:r>
            <a:r>
              <a:rPr sz="1400" b="0" i="0" u="none" dirty="0" err="1">
                <a:solidFill>
                  <a:srgbClr val="475569"/>
                </a:solidFill>
                <a:latin typeface="Be Vietnam Pro"/>
              </a:rPr>
              <a:t>lưu</a:t>
            </a:r>
            <a:r>
              <a:rPr sz="1400" b="0" i="0" u="none" dirty="0">
                <a:solidFill>
                  <a:srgbClr val="475569"/>
                </a:solidFill>
                <a:latin typeface="Be Vietnam Pro"/>
              </a:rPr>
              <a:t> </a:t>
            </a:r>
            <a:r>
              <a:rPr sz="1400" b="0" i="0" u="none" dirty="0" err="1">
                <a:solidFill>
                  <a:srgbClr val="475569"/>
                </a:solidFill>
                <a:latin typeface="Be Vietnam Pro"/>
              </a:rPr>
              <a:t>định</a:t>
            </a:r>
            <a:r>
              <a:rPr sz="1400" b="0" i="0" u="none" dirty="0">
                <a:solidFill>
                  <a:srgbClr val="475569"/>
                </a:solidFill>
                <a:latin typeface="Be Vietnam Pro"/>
              </a:rPr>
              <a:t> </a:t>
            </a:r>
            <a:r>
              <a:rPr sz="1400" b="0" i="0" u="none" dirty="0" err="1">
                <a:solidFill>
                  <a:srgbClr val="475569"/>
                </a:solidFill>
                <a:latin typeface="Be Vietnam Pro"/>
              </a:rPr>
              <a:t>dạng</a:t>
            </a:r>
            <a:r>
              <a:rPr sz="1400" b="0" i="0" u="none" dirty="0">
                <a:solidFill>
                  <a:srgbClr val="475569"/>
                </a:solidFill>
                <a:latin typeface="Be Vietnam Pro"/>
              </a:rPr>
              <a:t> </a:t>
            </a:r>
            <a:r>
              <a:rPr sz="1400" b="0" i="0" u="none" dirty="0" smtClean="0">
                <a:solidFill>
                  <a:srgbClr val="475569"/>
                </a:solidFill>
                <a:latin typeface="Be Vietnam Pro"/>
              </a:rPr>
              <a:t>PDF</a:t>
            </a:r>
            <a:endParaRPr sz="1400" b="0" i="0" u="none" dirty="0">
              <a:solidFill>
                <a:srgbClr val="475569"/>
              </a:solidFill>
              <a:latin typeface="Be Vietnam Pro"/>
            </a:endParaRPr>
          </a:p>
        </p:txBody>
      </p:sp>
      <p:pic>
        <p:nvPicPr>
          <p:cNvPr id="12" name="Picture 11" descr="image.png"/>
          <p:cNvPicPr>
            <a:picLocks noChangeAspect="1"/>
          </p:cNvPicPr>
          <p:nvPr/>
        </p:nvPicPr>
        <p:blipFill>
          <a:blip r:embed="rId7"/>
          <a:stretch>
            <a:fillRect/>
          </a:stretch>
        </p:blipFill>
        <p:spPr>
          <a:xfrm>
            <a:off x="932350" y="2708076"/>
            <a:ext cx="533400" cy="533400"/>
          </a:xfrm>
          <a:prstGeom prst="rect">
            <a:avLst/>
          </a:prstGeom>
        </p:spPr>
      </p:pic>
      <p:sp>
        <p:nvSpPr>
          <p:cNvPr id="13" name="TextBox 12"/>
          <p:cNvSpPr txBox="1"/>
          <p:nvPr/>
        </p:nvSpPr>
        <p:spPr>
          <a:xfrm>
            <a:off x="932350" y="3431976"/>
            <a:ext cx="3127109" cy="266700"/>
          </a:xfrm>
          <a:prstGeom prst="rect">
            <a:avLst/>
          </a:prstGeom>
          <a:noFill/>
        </p:spPr>
        <p:txBody>
          <a:bodyPr wrap="square" lIns="0" tIns="0" rIns="0" bIns="0" anchor="t">
            <a:spAutoFit/>
          </a:bodyPr>
          <a:lstStyle/>
          <a:p>
            <a:pPr algn="l"/>
            <a:r>
              <a:rPr sz="1650" b="1" i="0" u="none">
                <a:solidFill>
                  <a:srgbClr val="0B2545"/>
                </a:solidFill>
                <a:latin typeface="Be Vietnam Pro"/>
              </a:rPr>
              <a:t>Thiết Bị &amp; Kết Nối</a:t>
            </a:r>
          </a:p>
        </p:txBody>
      </p:sp>
      <p:sp>
        <p:nvSpPr>
          <p:cNvPr id="14" name="TextBox 13"/>
          <p:cNvSpPr txBox="1"/>
          <p:nvPr/>
        </p:nvSpPr>
        <p:spPr>
          <a:xfrm>
            <a:off x="932350" y="3812976"/>
            <a:ext cx="2978199" cy="954557"/>
          </a:xfrm>
          <a:prstGeom prst="rect">
            <a:avLst/>
          </a:prstGeom>
          <a:noFill/>
        </p:spPr>
        <p:txBody>
          <a:bodyPr wrap="square" lIns="0" tIns="0" rIns="0" bIns="0" anchor="t">
            <a:spAutoFit/>
          </a:bodyPr>
          <a:lstStyle/>
          <a:p>
            <a:pPr algn="l">
              <a:lnSpc>
                <a:spcPts val="1920"/>
              </a:lnSpc>
            </a:pPr>
            <a:r>
              <a:rPr sz="1400" b="0" i="0" u="none" dirty="0" err="1">
                <a:solidFill>
                  <a:srgbClr val="475569"/>
                </a:solidFill>
                <a:latin typeface="Be Vietnam Pro"/>
              </a:rPr>
              <a:t>Máy</a:t>
            </a:r>
            <a:r>
              <a:rPr sz="1400" b="0" i="0" u="none" dirty="0">
                <a:solidFill>
                  <a:srgbClr val="475569"/>
                </a:solidFill>
                <a:latin typeface="Be Vietnam Pro"/>
              </a:rPr>
              <a:t> </a:t>
            </a:r>
            <a:r>
              <a:rPr sz="1400" b="0" i="0" u="none" dirty="0" err="1">
                <a:solidFill>
                  <a:srgbClr val="475569"/>
                </a:solidFill>
                <a:latin typeface="Be Vietnam Pro"/>
              </a:rPr>
              <a:t>tính</a:t>
            </a:r>
            <a:r>
              <a:rPr sz="1400" b="0" i="0" u="none" dirty="0">
                <a:solidFill>
                  <a:srgbClr val="475569"/>
                </a:solidFill>
                <a:latin typeface="Be Vietnam Pro"/>
              </a:rPr>
              <a:t> </a:t>
            </a:r>
            <a:r>
              <a:rPr sz="1400" b="0" i="0" u="none" dirty="0" err="1">
                <a:solidFill>
                  <a:srgbClr val="475569"/>
                </a:solidFill>
                <a:latin typeface="Be Vietnam Pro"/>
              </a:rPr>
              <a:t>hoặc</a:t>
            </a:r>
            <a:r>
              <a:rPr sz="1400" b="0" i="0" u="none" dirty="0">
                <a:solidFill>
                  <a:srgbClr val="475569"/>
                </a:solidFill>
                <a:latin typeface="Be Vietnam Pro"/>
              </a:rPr>
              <a:t> </a:t>
            </a:r>
            <a:r>
              <a:rPr sz="1400" b="0" i="0" u="none" dirty="0" err="1">
                <a:solidFill>
                  <a:srgbClr val="475569"/>
                </a:solidFill>
                <a:latin typeface="Be Vietnam Pro"/>
              </a:rPr>
              <a:t>điện</a:t>
            </a:r>
            <a:r>
              <a:rPr sz="1400" b="0" i="0" u="none" dirty="0">
                <a:solidFill>
                  <a:srgbClr val="475569"/>
                </a:solidFill>
                <a:latin typeface="Be Vietnam Pro"/>
              </a:rPr>
              <a:t> </a:t>
            </a:r>
            <a:r>
              <a:rPr sz="1400" b="0" i="0" u="none" dirty="0" err="1">
                <a:solidFill>
                  <a:srgbClr val="475569"/>
                </a:solidFill>
                <a:latin typeface="Be Vietnam Pro"/>
              </a:rPr>
              <a:t>thoại</a:t>
            </a:r>
            <a:r>
              <a:rPr sz="1400" b="0" i="0" u="none" dirty="0">
                <a:solidFill>
                  <a:srgbClr val="475569"/>
                </a:solidFill>
                <a:latin typeface="Be Vietnam Pro"/>
              </a:rPr>
              <a:t> </a:t>
            </a:r>
            <a:r>
              <a:rPr sz="1400" b="0" i="0" u="none" dirty="0" err="1">
                <a:solidFill>
                  <a:srgbClr val="475569"/>
                </a:solidFill>
                <a:latin typeface="Be Vietnam Pro"/>
              </a:rPr>
              <a:t>kết</a:t>
            </a:r>
            <a:r>
              <a:rPr sz="1400" b="0" i="0" u="none" dirty="0">
                <a:solidFill>
                  <a:srgbClr val="475569"/>
                </a:solidFill>
                <a:latin typeface="Be Vietnam Pro"/>
              </a:rPr>
              <a:t> </a:t>
            </a:r>
            <a:r>
              <a:rPr sz="1400" b="0" i="0" u="none" dirty="0" err="1">
                <a:solidFill>
                  <a:srgbClr val="475569"/>
                </a:solidFill>
                <a:latin typeface="Be Vietnam Pro"/>
              </a:rPr>
              <a:t>nối</a:t>
            </a:r>
            <a:r>
              <a:rPr sz="1400" b="0" i="0" u="none" dirty="0">
                <a:solidFill>
                  <a:srgbClr val="475569"/>
                </a:solidFill>
                <a:latin typeface="Be Vietnam Pro"/>
              </a:rPr>
              <a:t> Internet </a:t>
            </a:r>
            <a:r>
              <a:rPr sz="1400" b="0" i="0" u="none" dirty="0" err="1">
                <a:solidFill>
                  <a:srgbClr val="475569"/>
                </a:solidFill>
                <a:latin typeface="Be Vietnam Pro"/>
              </a:rPr>
              <a:t>ổn</a:t>
            </a:r>
            <a:r>
              <a:rPr sz="1400" b="0" i="0" u="none" dirty="0">
                <a:solidFill>
                  <a:srgbClr val="475569"/>
                </a:solidFill>
                <a:latin typeface="Be Vietnam Pro"/>
              </a:rPr>
              <a:t> </a:t>
            </a:r>
            <a:r>
              <a:rPr sz="1400" b="0" i="0" u="none" dirty="0" err="1">
                <a:solidFill>
                  <a:srgbClr val="475569"/>
                </a:solidFill>
                <a:latin typeface="Be Vietnam Pro"/>
              </a:rPr>
              <a:t>định</a:t>
            </a:r>
            <a:r>
              <a:rPr sz="1400" b="0" i="0" u="none" dirty="0">
                <a:solidFill>
                  <a:srgbClr val="475569"/>
                </a:solidFill>
                <a:latin typeface="Be Vietnam Pro"/>
              </a:rPr>
              <a:t>, </a:t>
            </a:r>
            <a:r>
              <a:rPr sz="1400" b="0" i="0" u="none" dirty="0" err="1">
                <a:solidFill>
                  <a:srgbClr val="475569"/>
                </a:solidFill>
                <a:latin typeface="Be Vietnam Pro"/>
              </a:rPr>
              <a:t>số</a:t>
            </a:r>
            <a:r>
              <a:rPr sz="1400" b="0" i="0" u="none" dirty="0">
                <a:solidFill>
                  <a:srgbClr val="475569"/>
                </a:solidFill>
                <a:latin typeface="Be Vietnam Pro"/>
              </a:rPr>
              <a:t> </a:t>
            </a:r>
            <a:r>
              <a:rPr sz="1400" b="0" i="0" u="none" dirty="0" err="1">
                <a:solidFill>
                  <a:srgbClr val="475569"/>
                </a:solidFill>
                <a:latin typeface="Be Vietnam Pro"/>
              </a:rPr>
              <a:t>điện</a:t>
            </a:r>
            <a:r>
              <a:rPr sz="1400" b="0" i="0" u="none" dirty="0">
                <a:solidFill>
                  <a:srgbClr val="475569"/>
                </a:solidFill>
                <a:latin typeface="Be Vietnam Pro"/>
              </a:rPr>
              <a:t> </a:t>
            </a:r>
            <a:r>
              <a:rPr sz="1400" b="0" i="0" u="none" dirty="0" err="1">
                <a:solidFill>
                  <a:srgbClr val="475569"/>
                </a:solidFill>
                <a:latin typeface="Be Vietnam Pro"/>
              </a:rPr>
              <a:t>thoại</a:t>
            </a:r>
            <a:r>
              <a:rPr sz="1400" b="0" i="0" u="none" dirty="0">
                <a:solidFill>
                  <a:srgbClr val="475569"/>
                </a:solidFill>
                <a:latin typeface="Be Vietnam Pro"/>
              </a:rPr>
              <a:t> </a:t>
            </a:r>
            <a:r>
              <a:rPr sz="1400" b="0" i="0" u="none" dirty="0" err="1">
                <a:solidFill>
                  <a:srgbClr val="475569"/>
                </a:solidFill>
                <a:latin typeface="Be Vietnam Pro"/>
              </a:rPr>
              <a:t>chính</a:t>
            </a:r>
            <a:r>
              <a:rPr sz="1400" b="0" i="0" u="none" dirty="0">
                <a:solidFill>
                  <a:srgbClr val="475569"/>
                </a:solidFill>
                <a:latin typeface="Be Vietnam Pro"/>
              </a:rPr>
              <a:t> </a:t>
            </a:r>
            <a:r>
              <a:rPr sz="1400" b="0" i="0" u="none" dirty="0" err="1">
                <a:solidFill>
                  <a:srgbClr val="475569"/>
                </a:solidFill>
                <a:latin typeface="Be Vietnam Pro"/>
              </a:rPr>
              <a:t>chủ</a:t>
            </a:r>
            <a:r>
              <a:rPr sz="1400" b="0" i="0" u="none" dirty="0">
                <a:solidFill>
                  <a:srgbClr val="475569"/>
                </a:solidFill>
                <a:latin typeface="Be Vietnam Pro"/>
              </a:rPr>
              <a:t> </a:t>
            </a:r>
            <a:r>
              <a:rPr sz="1400" b="0" i="0" u="none" dirty="0" err="1">
                <a:solidFill>
                  <a:srgbClr val="475569"/>
                </a:solidFill>
                <a:latin typeface="Be Vietnam Pro"/>
              </a:rPr>
              <a:t>để</a:t>
            </a:r>
            <a:r>
              <a:rPr sz="1400" b="0" i="0" u="none" dirty="0">
                <a:solidFill>
                  <a:srgbClr val="475569"/>
                </a:solidFill>
                <a:latin typeface="Be Vietnam Pro"/>
              </a:rPr>
              <a:t> </a:t>
            </a:r>
            <a:r>
              <a:rPr sz="1400" b="0" i="0" u="none" dirty="0" err="1">
                <a:solidFill>
                  <a:srgbClr val="475569"/>
                </a:solidFill>
                <a:latin typeface="Be Vietnam Pro"/>
              </a:rPr>
              <a:t>nhận</a:t>
            </a:r>
            <a:r>
              <a:rPr sz="1400" b="0" i="0" u="none" dirty="0">
                <a:solidFill>
                  <a:srgbClr val="475569"/>
                </a:solidFill>
                <a:latin typeface="Be Vietnam Pro"/>
              </a:rPr>
              <a:t> </a:t>
            </a:r>
            <a:r>
              <a:rPr sz="1400" b="0" i="0" u="none" dirty="0" err="1">
                <a:solidFill>
                  <a:srgbClr val="475569"/>
                </a:solidFill>
                <a:latin typeface="Be Vietnam Pro"/>
              </a:rPr>
              <a:t>mã</a:t>
            </a:r>
            <a:r>
              <a:rPr sz="1400" b="0" i="0" u="none" dirty="0">
                <a:solidFill>
                  <a:srgbClr val="475569"/>
                </a:solidFill>
                <a:latin typeface="Be Vietnam Pro"/>
              </a:rPr>
              <a:t> OTP </a:t>
            </a:r>
            <a:r>
              <a:rPr sz="1400" b="0" i="0" u="none" dirty="0" err="1">
                <a:solidFill>
                  <a:srgbClr val="475569"/>
                </a:solidFill>
                <a:latin typeface="Be Vietnam Pro"/>
              </a:rPr>
              <a:t>xác</a:t>
            </a:r>
            <a:r>
              <a:rPr sz="1400" b="0" i="0" u="none" dirty="0">
                <a:solidFill>
                  <a:srgbClr val="475569"/>
                </a:solidFill>
                <a:latin typeface="Be Vietnam Pro"/>
              </a:rPr>
              <a:t> </a:t>
            </a:r>
            <a:r>
              <a:rPr sz="1400" b="0" i="0" u="none" dirty="0" err="1">
                <a:solidFill>
                  <a:srgbClr val="475569"/>
                </a:solidFill>
                <a:latin typeface="Be Vietnam Pro"/>
              </a:rPr>
              <a:t>thực</a:t>
            </a:r>
            <a:r>
              <a:rPr sz="1400" b="0" i="0" u="none" dirty="0">
                <a:solidFill>
                  <a:srgbClr val="475569"/>
                </a:solidFill>
                <a:latin typeface="Be Vietnam Pro"/>
              </a:rPr>
              <a:t> </a:t>
            </a:r>
            <a:r>
              <a:rPr sz="1400" b="0" i="0" u="none" dirty="0" err="1">
                <a:solidFill>
                  <a:srgbClr val="475569"/>
                </a:solidFill>
                <a:latin typeface="Be Vietnam Pro"/>
              </a:rPr>
              <a:t>giao</a:t>
            </a:r>
            <a:r>
              <a:rPr sz="1400" b="0" i="0" u="none" dirty="0">
                <a:solidFill>
                  <a:srgbClr val="475569"/>
                </a:solidFill>
                <a:latin typeface="Be Vietnam Pro"/>
              </a:rPr>
              <a:t> </a:t>
            </a:r>
            <a:r>
              <a:rPr sz="1400" b="0" i="0" u="none" dirty="0" err="1">
                <a:solidFill>
                  <a:srgbClr val="475569"/>
                </a:solidFill>
                <a:latin typeface="Be Vietnam Pro"/>
              </a:rPr>
              <a:t>dịch</a:t>
            </a:r>
            <a:r>
              <a:rPr sz="1400" b="0" i="0" u="none" dirty="0">
                <a:solidFill>
                  <a:srgbClr val="475569"/>
                </a:solidFill>
                <a:latin typeface="Be Vietnam Pro"/>
              </a:rPr>
              <a:t>.</a:t>
            </a:r>
          </a:p>
        </p:txBody>
      </p:sp>
      <p:pic>
        <p:nvPicPr>
          <p:cNvPr id="15" name="Picture 14" descr="image.png"/>
          <p:cNvPicPr>
            <a:picLocks noChangeAspect="1"/>
          </p:cNvPicPr>
          <p:nvPr/>
        </p:nvPicPr>
        <p:blipFill>
          <a:blip r:embed="rId8"/>
          <a:stretch>
            <a:fillRect/>
          </a:stretch>
        </p:blipFill>
        <p:spPr>
          <a:xfrm>
            <a:off x="8511148" y="2873540"/>
            <a:ext cx="257175" cy="228600"/>
          </a:xfrm>
          <a:prstGeom prst="rect">
            <a:avLst/>
          </a:prstGeom>
        </p:spPr>
      </p:pic>
      <p:pic>
        <p:nvPicPr>
          <p:cNvPr id="16" name="Picture 15" descr="image.png"/>
          <p:cNvPicPr>
            <a:picLocks noChangeAspect="1"/>
          </p:cNvPicPr>
          <p:nvPr/>
        </p:nvPicPr>
        <p:blipFill>
          <a:blip r:embed="rId9"/>
          <a:stretch>
            <a:fillRect/>
          </a:stretch>
        </p:blipFill>
        <p:spPr>
          <a:xfrm>
            <a:off x="4759374" y="2860476"/>
            <a:ext cx="228600" cy="228600"/>
          </a:xfrm>
          <a:prstGeom prst="rect">
            <a:avLst/>
          </a:prstGeom>
        </p:spPr>
      </p:pic>
      <p:pic>
        <p:nvPicPr>
          <p:cNvPr id="17" name="Picture 16" descr="image.png"/>
          <p:cNvPicPr>
            <a:picLocks noChangeAspect="1"/>
          </p:cNvPicPr>
          <p:nvPr/>
        </p:nvPicPr>
        <p:blipFill>
          <a:blip r:embed="rId10"/>
          <a:stretch>
            <a:fillRect/>
          </a:stretch>
        </p:blipFill>
        <p:spPr>
          <a:xfrm>
            <a:off x="1056175" y="2860476"/>
            <a:ext cx="285750" cy="228600"/>
          </a:xfrm>
          <a:prstGeom prst="rect">
            <a:avLst/>
          </a:prstGeom>
        </p:spPr>
      </p:pic>
      <p:sp>
        <p:nvSpPr>
          <p:cNvPr id="18" name="TextBox 17"/>
          <p:cNvSpPr txBox="1"/>
          <p:nvPr/>
        </p:nvSpPr>
        <p:spPr>
          <a:xfrm>
            <a:off x="533400" y="465780"/>
            <a:ext cx="11658600" cy="392415"/>
          </a:xfrm>
          <a:prstGeom prst="rect">
            <a:avLst/>
          </a:prstGeom>
          <a:noFill/>
        </p:spPr>
        <p:txBody>
          <a:bodyPr wrap="square" lIns="0" tIns="0" rIns="0" bIns="0" anchor="ctr">
            <a:spAutoFit/>
          </a:bodyPr>
          <a:lstStyle/>
          <a:p>
            <a:pPr algn="l"/>
            <a:r>
              <a:rPr lang="en-US" sz="2550" b="1" i="0" u="none" dirty="0" smtClean="0">
                <a:solidFill>
                  <a:srgbClr val="0B2545"/>
                </a:solidFill>
                <a:latin typeface="Be Vietnam Pro"/>
              </a:rPr>
              <a:t>                                     </a:t>
            </a:r>
            <a:r>
              <a:rPr sz="2550" b="1" i="0" u="none" dirty="0" err="1" smtClean="0">
                <a:solidFill>
                  <a:srgbClr val="0B2545"/>
                </a:solidFill>
                <a:latin typeface="Be Vietnam Pro"/>
              </a:rPr>
              <a:t>Chuẩn</a:t>
            </a:r>
            <a:r>
              <a:rPr sz="2550" b="1" i="0" u="none" dirty="0" smtClean="0">
                <a:solidFill>
                  <a:srgbClr val="0B2545"/>
                </a:solidFill>
                <a:latin typeface="Be Vietnam Pro"/>
              </a:rPr>
              <a:t> </a:t>
            </a:r>
            <a:r>
              <a:rPr lang="en-US" sz="2550" b="1" i="0" u="none" dirty="0" err="1" smtClean="0">
                <a:solidFill>
                  <a:srgbClr val="0B2545"/>
                </a:solidFill>
                <a:latin typeface="Be Vietnam Pro"/>
              </a:rPr>
              <a:t>b</a:t>
            </a:r>
            <a:r>
              <a:rPr sz="2550" b="1" i="0" u="none" dirty="0" err="1" smtClean="0">
                <a:solidFill>
                  <a:srgbClr val="0B2545"/>
                </a:solidFill>
                <a:latin typeface="Be Vietnam Pro"/>
              </a:rPr>
              <a:t>ị</a:t>
            </a:r>
            <a:r>
              <a:rPr sz="2550" b="1" i="0" u="none" dirty="0" smtClean="0">
                <a:solidFill>
                  <a:srgbClr val="0B2545"/>
                </a:solidFill>
                <a:latin typeface="Be Vietnam Pro"/>
              </a:rPr>
              <a:t> </a:t>
            </a:r>
            <a:r>
              <a:rPr lang="en-US" sz="2550" b="1" i="0" u="none" dirty="0" err="1" smtClean="0">
                <a:solidFill>
                  <a:srgbClr val="0B2545"/>
                </a:solidFill>
                <a:latin typeface="Be Vietnam Pro"/>
              </a:rPr>
              <a:t>t</a:t>
            </a:r>
            <a:r>
              <a:rPr sz="2550" b="1" i="0" u="none" dirty="0" err="1" smtClean="0">
                <a:solidFill>
                  <a:srgbClr val="0B2545"/>
                </a:solidFill>
                <a:latin typeface="Be Vietnam Pro"/>
              </a:rPr>
              <a:t>rước</a:t>
            </a:r>
            <a:r>
              <a:rPr sz="2550" b="1" i="0" u="none" dirty="0" smtClean="0">
                <a:solidFill>
                  <a:srgbClr val="0B2545"/>
                </a:solidFill>
                <a:latin typeface="Be Vietnam Pro"/>
              </a:rPr>
              <a:t> </a:t>
            </a:r>
            <a:r>
              <a:rPr lang="en-US" sz="2550" b="1" i="0" u="none" dirty="0" err="1" smtClean="0">
                <a:solidFill>
                  <a:srgbClr val="0B2545"/>
                </a:solidFill>
                <a:latin typeface="Be Vietnam Pro"/>
              </a:rPr>
              <a:t>k</a:t>
            </a:r>
            <a:r>
              <a:rPr sz="2550" b="1" i="0" u="none" dirty="0" err="1" smtClean="0">
                <a:solidFill>
                  <a:srgbClr val="0B2545"/>
                </a:solidFill>
                <a:latin typeface="Be Vietnam Pro"/>
              </a:rPr>
              <a:t>hi</a:t>
            </a:r>
            <a:r>
              <a:rPr sz="2550" b="1" i="0" u="none" dirty="0" smtClean="0">
                <a:solidFill>
                  <a:srgbClr val="0B2545"/>
                </a:solidFill>
                <a:latin typeface="Be Vietnam Pro"/>
              </a:rPr>
              <a:t> </a:t>
            </a:r>
            <a:r>
              <a:rPr lang="en-US" sz="2550" b="1" i="0" u="none" dirty="0" err="1" smtClean="0">
                <a:solidFill>
                  <a:srgbClr val="0B2545"/>
                </a:solidFill>
                <a:latin typeface="Be Vietnam Pro"/>
              </a:rPr>
              <a:t>n</a:t>
            </a:r>
            <a:r>
              <a:rPr sz="2550" b="1" i="0" u="none" dirty="0" err="1" smtClean="0">
                <a:solidFill>
                  <a:srgbClr val="0B2545"/>
                </a:solidFill>
                <a:latin typeface="Be Vietnam Pro"/>
              </a:rPr>
              <a:t>ộp</a:t>
            </a:r>
            <a:r>
              <a:rPr sz="2550" b="1" i="0" u="none" dirty="0" smtClean="0">
                <a:solidFill>
                  <a:srgbClr val="0B2545"/>
                </a:solidFill>
                <a:latin typeface="Be Vietnam Pro"/>
              </a:rPr>
              <a:t> </a:t>
            </a:r>
            <a:r>
              <a:rPr lang="en-US" sz="2550" b="1" i="0" u="none" dirty="0" err="1" smtClean="0">
                <a:solidFill>
                  <a:srgbClr val="0B2545"/>
                </a:solidFill>
                <a:latin typeface="Be Vietnam Pro"/>
              </a:rPr>
              <a:t>h</a:t>
            </a:r>
            <a:r>
              <a:rPr sz="2550" b="1" i="0" u="none" dirty="0" err="1" smtClean="0">
                <a:solidFill>
                  <a:srgbClr val="0B2545"/>
                </a:solidFill>
                <a:latin typeface="Be Vietnam Pro"/>
              </a:rPr>
              <a:t>ồ</a:t>
            </a:r>
            <a:r>
              <a:rPr sz="2550" b="1" i="0" u="none" dirty="0" smtClean="0">
                <a:solidFill>
                  <a:srgbClr val="0B2545"/>
                </a:solidFill>
                <a:latin typeface="Be Vietnam Pro"/>
              </a:rPr>
              <a:t> </a:t>
            </a:r>
            <a:r>
              <a:rPr lang="en-US" sz="2550" b="1" i="0" u="none" dirty="0" err="1" smtClean="0">
                <a:solidFill>
                  <a:srgbClr val="0B2545"/>
                </a:solidFill>
                <a:latin typeface="Be Vietnam Pro"/>
              </a:rPr>
              <a:t>s</a:t>
            </a:r>
            <a:r>
              <a:rPr sz="2550" b="1" i="0" u="none" dirty="0" err="1" smtClean="0">
                <a:solidFill>
                  <a:srgbClr val="0B2545"/>
                </a:solidFill>
                <a:latin typeface="Be Vietnam Pro"/>
              </a:rPr>
              <a:t>ơ</a:t>
            </a:r>
            <a:endParaRPr sz="2550" b="1" i="0" u="none" dirty="0">
              <a:solidFill>
                <a:srgbClr val="0B2545"/>
              </a:solidFill>
              <a:latin typeface="Be Vietnam Pro"/>
            </a:endParaRPr>
          </a:p>
        </p:txBody>
      </p:sp>
      <p:sp>
        <p:nvSpPr>
          <p:cNvPr id="19" name="Rounded Rectangle 18"/>
          <p:cNvSpPr/>
          <p:nvPr/>
        </p:nvSpPr>
        <p:spPr>
          <a:xfrm>
            <a:off x="533400" y="866775"/>
            <a:ext cx="57150" cy="304800"/>
          </a:xfrm>
          <a:prstGeom prst="roundRect">
            <a:avLst>
              <a:gd name="adj" fmla="val 50000"/>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822322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33400" y="4014787"/>
            <a:ext cx="2113657" cy="1455241"/>
          </a:xfrm>
          <a:prstGeom prst="rect">
            <a:avLst/>
          </a:prstGeom>
        </p:spPr>
      </p:pic>
      <p:pic>
        <p:nvPicPr>
          <p:cNvPr id="4" name="Picture 3" descr="image.png"/>
          <p:cNvPicPr>
            <a:picLocks noChangeAspect="1"/>
          </p:cNvPicPr>
          <p:nvPr/>
        </p:nvPicPr>
        <p:blipFill>
          <a:blip r:embed="rId3"/>
          <a:stretch>
            <a:fillRect/>
          </a:stretch>
        </p:blipFill>
        <p:spPr>
          <a:xfrm>
            <a:off x="2786211" y="2212776"/>
            <a:ext cx="2113657" cy="1268610"/>
          </a:xfrm>
          <a:prstGeom prst="rect">
            <a:avLst/>
          </a:prstGeom>
        </p:spPr>
      </p:pic>
      <p:pic>
        <p:nvPicPr>
          <p:cNvPr id="5" name="Picture 4" descr="image.png"/>
          <p:cNvPicPr>
            <a:picLocks noChangeAspect="1"/>
          </p:cNvPicPr>
          <p:nvPr/>
        </p:nvPicPr>
        <p:blipFill>
          <a:blip r:embed="rId4"/>
          <a:stretch>
            <a:fillRect/>
          </a:stretch>
        </p:blipFill>
        <p:spPr>
          <a:xfrm>
            <a:off x="5039022" y="4014787"/>
            <a:ext cx="2113657" cy="1268610"/>
          </a:xfrm>
          <a:prstGeom prst="rect">
            <a:avLst/>
          </a:prstGeom>
        </p:spPr>
      </p:pic>
      <p:pic>
        <p:nvPicPr>
          <p:cNvPr id="6" name="Picture 5" descr="image.png"/>
          <p:cNvPicPr>
            <a:picLocks noChangeAspect="1"/>
          </p:cNvPicPr>
          <p:nvPr/>
        </p:nvPicPr>
        <p:blipFill>
          <a:blip r:embed="rId5"/>
          <a:stretch>
            <a:fillRect/>
          </a:stretch>
        </p:blipFill>
        <p:spPr>
          <a:xfrm>
            <a:off x="7291833" y="2212776"/>
            <a:ext cx="2113657" cy="1268610"/>
          </a:xfrm>
          <a:prstGeom prst="rect">
            <a:avLst/>
          </a:prstGeom>
        </p:spPr>
      </p:pic>
      <p:pic>
        <p:nvPicPr>
          <p:cNvPr id="7" name="Picture 6" descr="image.png"/>
          <p:cNvPicPr>
            <a:picLocks noChangeAspect="1"/>
          </p:cNvPicPr>
          <p:nvPr/>
        </p:nvPicPr>
        <p:blipFill>
          <a:blip r:embed="rId6"/>
          <a:stretch>
            <a:fillRect/>
          </a:stretch>
        </p:blipFill>
        <p:spPr>
          <a:xfrm>
            <a:off x="9544645" y="4014787"/>
            <a:ext cx="2113657" cy="1268610"/>
          </a:xfrm>
          <a:prstGeom prst="rect">
            <a:avLst/>
          </a:prstGeom>
        </p:spPr>
      </p:pic>
      <p:sp>
        <p:nvSpPr>
          <p:cNvPr id="8" name="Rectangle 7"/>
          <p:cNvSpPr/>
          <p:nvPr/>
        </p:nvSpPr>
        <p:spPr>
          <a:xfrm>
            <a:off x="533400" y="3729037"/>
            <a:ext cx="11125200" cy="3810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image.png"/>
          <p:cNvPicPr>
            <a:picLocks noChangeAspect="1"/>
          </p:cNvPicPr>
          <p:nvPr/>
        </p:nvPicPr>
        <p:blipFill>
          <a:blip r:embed="rId7"/>
          <a:stretch>
            <a:fillRect/>
          </a:stretch>
        </p:blipFill>
        <p:spPr>
          <a:xfrm>
            <a:off x="1271141" y="4176712"/>
            <a:ext cx="638175" cy="228600"/>
          </a:xfrm>
          <a:prstGeom prst="rect">
            <a:avLst/>
          </a:prstGeom>
        </p:spPr>
      </p:pic>
      <p:sp>
        <p:nvSpPr>
          <p:cNvPr id="10" name="TextBox 9"/>
          <p:cNvSpPr txBox="1"/>
          <p:nvPr/>
        </p:nvSpPr>
        <p:spPr>
          <a:xfrm>
            <a:off x="650579" y="4481512"/>
            <a:ext cx="1879297" cy="209550"/>
          </a:xfrm>
          <a:prstGeom prst="rect">
            <a:avLst/>
          </a:prstGeom>
          <a:noFill/>
        </p:spPr>
        <p:txBody>
          <a:bodyPr wrap="square" lIns="0" tIns="0" rIns="0" bIns="0" anchor="t">
            <a:spAutoFit/>
          </a:bodyPr>
          <a:lstStyle/>
          <a:p>
            <a:pPr algn="ctr"/>
            <a:r>
              <a:rPr sz="1275" b="1" i="0" u="none">
                <a:solidFill>
                  <a:srgbClr val="0B2545"/>
                </a:solidFill>
                <a:latin typeface="Be Vietnam Pro"/>
              </a:rPr>
              <a:t>Đăng Nhập</a:t>
            </a:r>
          </a:p>
        </p:txBody>
      </p:sp>
      <p:sp>
        <p:nvSpPr>
          <p:cNvPr id="11" name="TextBox 10"/>
          <p:cNvSpPr txBox="1"/>
          <p:nvPr/>
        </p:nvSpPr>
        <p:spPr>
          <a:xfrm>
            <a:off x="695325" y="4748212"/>
            <a:ext cx="1789807" cy="559891"/>
          </a:xfrm>
          <a:prstGeom prst="rect">
            <a:avLst/>
          </a:prstGeom>
          <a:noFill/>
        </p:spPr>
        <p:txBody>
          <a:bodyPr wrap="square" lIns="0" tIns="0" rIns="0" bIns="0" anchor="t">
            <a:spAutoFit/>
          </a:bodyPr>
          <a:lstStyle/>
          <a:p>
            <a:pPr algn="ctr">
              <a:lnSpc>
                <a:spcPts val="1470"/>
              </a:lnSpc>
            </a:pPr>
            <a:r>
              <a:rPr sz="1050" b="0" i="0" u="none">
                <a:solidFill>
                  <a:srgbClr val="64748B"/>
                </a:solidFill>
                <a:latin typeface="Be Vietnam Pro"/>
              </a:rPr>
              <a:t>Truy cập dichvucong.gov.vn và đăng nhập VNeID</a:t>
            </a:r>
          </a:p>
        </p:txBody>
      </p:sp>
      <p:pic>
        <p:nvPicPr>
          <p:cNvPr id="12" name="Picture 11" descr="image.png"/>
          <p:cNvPicPr>
            <a:picLocks noChangeAspect="1"/>
          </p:cNvPicPr>
          <p:nvPr/>
        </p:nvPicPr>
        <p:blipFill>
          <a:blip r:embed="rId8"/>
          <a:stretch>
            <a:fillRect/>
          </a:stretch>
        </p:blipFill>
        <p:spPr>
          <a:xfrm>
            <a:off x="3509664" y="2374701"/>
            <a:ext cx="666750" cy="228600"/>
          </a:xfrm>
          <a:prstGeom prst="rect">
            <a:avLst/>
          </a:prstGeom>
        </p:spPr>
      </p:pic>
      <p:sp>
        <p:nvSpPr>
          <p:cNvPr id="13" name="TextBox 12"/>
          <p:cNvSpPr txBox="1"/>
          <p:nvPr/>
        </p:nvSpPr>
        <p:spPr>
          <a:xfrm>
            <a:off x="2903391" y="2679501"/>
            <a:ext cx="1879297" cy="209550"/>
          </a:xfrm>
          <a:prstGeom prst="rect">
            <a:avLst/>
          </a:prstGeom>
          <a:noFill/>
        </p:spPr>
        <p:txBody>
          <a:bodyPr wrap="square" lIns="0" tIns="0" rIns="0" bIns="0" anchor="t">
            <a:spAutoFit/>
          </a:bodyPr>
          <a:lstStyle/>
          <a:p>
            <a:pPr algn="ctr"/>
            <a:r>
              <a:rPr sz="1275" b="1" i="0" u="none">
                <a:solidFill>
                  <a:srgbClr val="0B2545"/>
                </a:solidFill>
                <a:latin typeface="Be Vietnam Pro"/>
              </a:rPr>
              <a:t>Tìm Thủ Tục</a:t>
            </a:r>
          </a:p>
        </p:txBody>
      </p:sp>
      <p:sp>
        <p:nvSpPr>
          <p:cNvPr id="14" name="TextBox 13"/>
          <p:cNvSpPr txBox="1"/>
          <p:nvPr/>
        </p:nvSpPr>
        <p:spPr>
          <a:xfrm>
            <a:off x="2948136" y="2946201"/>
            <a:ext cx="1789807" cy="373260"/>
          </a:xfrm>
          <a:prstGeom prst="rect">
            <a:avLst/>
          </a:prstGeom>
          <a:noFill/>
        </p:spPr>
        <p:txBody>
          <a:bodyPr wrap="square" lIns="0" tIns="0" rIns="0" bIns="0" anchor="t">
            <a:spAutoFit/>
          </a:bodyPr>
          <a:lstStyle/>
          <a:p>
            <a:pPr algn="ctr">
              <a:lnSpc>
                <a:spcPts val="1470"/>
              </a:lnSpc>
            </a:pPr>
            <a:r>
              <a:rPr sz="1050" b="0" i="0" u="none">
                <a:solidFill>
                  <a:srgbClr val="64748B"/>
                </a:solidFill>
                <a:latin typeface="Be Vietnam Pro"/>
              </a:rPr>
              <a:t>Tra cứu thủ tục &amp; chọn cơ quan giải quyết</a:t>
            </a:r>
          </a:p>
        </p:txBody>
      </p:sp>
      <p:pic>
        <p:nvPicPr>
          <p:cNvPr id="15" name="Picture 14" descr="image.png"/>
          <p:cNvPicPr>
            <a:picLocks noChangeAspect="1"/>
          </p:cNvPicPr>
          <p:nvPr/>
        </p:nvPicPr>
        <p:blipFill>
          <a:blip r:embed="rId9"/>
          <a:stretch>
            <a:fillRect/>
          </a:stretch>
        </p:blipFill>
        <p:spPr>
          <a:xfrm>
            <a:off x="5762476" y="4176712"/>
            <a:ext cx="666750" cy="228600"/>
          </a:xfrm>
          <a:prstGeom prst="rect">
            <a:avLst/>
          </a:prstGeom>
        </p:spPr>
      </p:pic>
      <p:sp>
        <p:nvSpPr>
          <p:cNvPr id="16" name="TextBox 15"/>
          <p:cNvSpPr txBox="1"/>
          <p:nvPr/>
        </p:nvSpPr>
        <p:spPr>
          <a:xfrm>
            <a:off x="5111457" y="4481512"/>
            <a:ext cx="2041222" cy="196208"/>
          </a:xfrm>
          <a:prstGeom prst="rect">
            <a:avLst/>
          </a:prstGeom>
          <a:noFill/>
        </p:spPr>
        <p:txBody>
          <a:bodyPr wrap="square" lIns="0" tIns="0" rIns="0" bIns="0" anchor="t">
            <a:spAutoFit/>
          </a:bodyPr>
          <a:lstStyle/>
          <a:p>
            <a:pPr algn="ctr"/>
            <a:r>
              <a:rPr lang="en-US" sz="1275" b="1" i="0" u="none" dirty="0" err="1" smtClean="0">
                <a:solidFill>
                  <a:srgbClr val="0B2545"/>
                </a:solidFill>
                <a:latin typeface="Be Vietnam Pro"/>
              </a:rPr>
              <a:t>Nhập</a:t>
            </a:r>
            <a:r>
              <a:rPr lang="en-US" sz="1275" b="1" i="0" u="none" dirty="0" smtClean="0">
                <a:solidFill>
                  <a:srgbClr val="0B2545"/>
                </a:solidFill>
                <a:latin typeface="Be Vietnam Pro"/>
              </a:rPr>
              <a:t> </a:t>
            </a:r>
            <a:r>
              <a:rPr lang="en-US" sz="1275" b="1" i="0" u="none" dirty="0" err="1" smtClean="0">
                <a:solidFill>
                  <a:srgbClr val="0B2545"/>
                </a:solidFill>
                <a:latin typeface="Be Vietnam Pro"/>
              </a:rPr>
              <a:t>thông</a:t>
            </a:r>
            <a:r>
              <a:rPr lang="en-US" sz="1275" b="1" i="0" u="none" dirty="0" smtClean="0">
                <a:solidFill>
                  <a:srgbClr val="0B2545"/>
                </a:solidFill>
                <a:latin typeface="Be Vietnam Pro"/>
              </a:rPr>
              <a:t> tin </a:t>
            </a:r>
            <a:r>
              <a:rPr sz="1275" b="1" i="0" u="none" dirty="0" smtClean="0">
                <a:solidFill>
                  <a:srgbClr val="0B2545"/>
                </a:solidFill>
                <a:latin typeface="Be Vietnam Pro"/>
              </a:rPr>
              <a:t>&amp; </a:t>
            </a:r>
            <a:r>
              <a:rPr sz="1275" b="1" i="0" u="none" dirty="0" err="1">
                <a:solidFill>
                  <a:srgbClr val="0B2545"/>
                </a:solidFill>
                <a:latin typeface="Be Vietnam Pro"/>
              </a:rPr>
              <a:t>Tải</a:t>
            </a:r>
            <a:r>
              <a:rPr sz="1275" b="1" i="0" u="none" dirty="0">
                <a:solidFill>
                  <a:srgbClr val="0B2545"/>
                </a:solidFill>
                <a:latin typeface="Be Vietnam Pro"/>
              </a:rPr>
              <a:t> </a:t>
            </a:r>
            <a:r>
              <a:rPr sz="1275" b="1" i="0" u="none" dirty="0" err="1">
                <a:solidFill>
                  <a:srgbClr val="0B2545"/>
                </a:solidFill>
                <a:latin typeface="Be Vietnam Pro"/>
              </a:rPr>
              <a:t>Lên</a:t>
            </a:r>
            <a:endParaRPr sz="1275" b="1" i="0" u="none" dirty="0">
              <a:solidFill>
                <a:srgbClr val="0B2545"/>
              </a:solidFill>
              <a:latin typeface="Be Vietnam Pro"/>
            </a:endParaRPr>
          </a:p>
        </p:txBody>
      </p:sp>
      <p:sp>
        <p:nvSpPr>
          <p:cNvPr id="17" name="TextBox 16"/>
          <p:cNvSpPr txBox="1"/>
          <p:nvPr/>
        </p:nvSpPr>
        <p:spPr>
          <a:xfrm>
            <a:off x="5200947" y="4748212"/>
            <a:ext cx="1789807" cy="373260"/>
          </a:xfrm>
          <a:prstGeom prst="rect">
            <a:avLst/>
          </a:prstGeom>
          <a:noFill/>
        </p:spPr>
        <p:txBody>
          <a:bodyPr wrap="square" lIns="0" tIns="0" rIns="0" bIns="0" anchor="t">
            <a:spAutoFit/>
          </a:bodyPr>
          <a:lstStyle/>
          <a:p>
            <a:pPr algn="ctr">
              <a:lnSpc>
                <a:spcPts val="1470"/>
              </a:lnSpc>
            </a:pPr>
            <a:r>
              <a:rPr sz="1050" b="0" i="0" u="none" dirty="0" err="1">
                <a:solidFill>
                  <a:srgbClr val="64748B"/>
                </a:solidFill>
                <a:latin typeface="Be Vietnam Pro"/>
              </a:rPr>
              <a:t>Điền</a:t>
            </a:r>
            <a:r>
              <a:rPr sz="1050" b="0" i="0" u="none" dirty="0">
                <a:solidFill>
                  <a:srgbClr val="64748B"/>
                </a:solidFill>
                <a:latin typeface="Be Vietnam Pro"/>
              </a:rPr>
              <a:t> </a:t>
            </a:r>
            <a:r>
              <a:rPr sz="1050" b="0" i="0" u="none" dirty="0" err="1">
                <a:solidFill>
                  <a:srgbClr val="64748B"/>
                </a:solidFill>
                <a:latin typeface="Be Vietnam Pro"/>
              </a:rPr>
              <a:t>tờ</a:t>
            </a:r>
            <a:r>
              <a:rPr sz="1050" b="0" i="0" u="none" dirty="0">
                <a:solidFill>
                  <a:srgbClr val="64748B"/>
                </a:solidFill>
                <a:latin typeface="Be Vietnam Pro"/>
              </a:rPr>
              <a:t> </a:t>
            </a:r>
            <a:r>
              <a:rPr sz="1050" b="0" i="0" u="none" dirty="0" err="1">
                <a:solidFill>
                  <a:srgbClr val="64748B"/>
                </a:solidFill>
                <a:latin typeface="Be Vietnam Pro"/>
              </a:rPr>
              <a:t>khai</a:t>
            </a:r>
            <a:r>
              <a:rPr sz="1050" b="0" i="0" u="none" dirty="0">
                <a:solidFill>
                  <a:srgbClr val="64748B"/>
                </a:solidFill>
                <a:latin typeface="Be Vietnam Pro"/>
              </a:rPr>
              <a:t> </a:t>
            </a:r>
            <a:r>
              <a:rPr sz="1050" b="0" i="0" u="none" dirty="0" err="1">
                <a:solidFill>
                  <a:srgbClr val="64748B"/>
                </a:solidFill>
                <a:latin typeface="Be Vietnam Pro"/>
              </a:rPr>
              <a:t>điện</a:t>
            </a:r>
            <a:r>
              <a:rPr sz="1050" b="0" i="0" u="none" dirty="0">
                <a:solidFill>
                  <a:srgbClr val="64748B"/>
                </a:solidFill>
                <a:latin typeface="Be Vietnam Pro"/>
              </a:rPr>
              <a:t> </a:t>
            </a:r>
            <a:r>
              <a:rPr sz="1050" b="0" i="0" u="none" dirty="0" err="1">
                <a:solidFill>
                  <a:srgbClr val="64748B"/>
                </a:solidFill>
                <a:latin typeface="Be Vietnam Pro"/>
              </a:rPr>
              <a:t>tử</a:t>
            </a:r>
            <a:r>
              <a:rPr sz="1050" b="0" i="0" u="none" dirty="0">
                <a:solidFill>
                  <a:srgbClr val="64748B"/>
                </a:solidFill>
                <a:latin typeface="Be Vietnam Pro"/>
              </a:rPr>
              <a:t> &amp; </a:t>
            </a:r>
            <a:r>
              <a:rPr sz="1050" b="0" i="0" u="none" dirty="0" err="1">
                <a:solidFill>
                  <a:srgbClr val="64748B"/>
                </a:solidFill>
                <a:latin typeface="Be Vietnam Pro"/>
              </a:rPr>
              <a:t>đính</a:t>
            </a:r>
            <a:r>
              <a:rPr sz="1050" b="0" i="0" u="none" dirty="0">
                <a:solidFill>
                  <a:srgbClr val="64748B"/>
                </a:solidFill>
                <a:latin typeface="Be Vietnam Pro"/>
              </a:rPr>
              <a:t> </a:t>
            </a:r>
            <a:r>
              <a:rPr sz="1050" b="0" i="0" u="none" dirty="0" err="1">
                <a:solidFill>
                  <a:srgbClr val="64748B"/>
                </a:solidFill>
                <a:latin typeface="Be Vietnam Pro"/>
              </a:rPr>
              <a:t>kèm</a:t>
            </a:r>
            <a:r>
              <a:rPr sz="1050" b="0" i="0" u="none" dirty="0">
                <a:solidFill>
                  <a:srgbClr val="64748B"/>
                </a:solidFill>
                <a:latin typeface="Be Vietnam Pro"/>
              </a:rPr>
              <a:t> file </a:t>
            </a:r>
            <a:r>
              <a:rPr sz="1050" b="0" i="0" u="none" dirty="0" err="1">
                <a:solidFill>
                  <a:srgbClr val="64748B"/>
                </a:solidFill>
                <a:latin typeface="Be Vietnam Pro"/>
              </a:rPr>
              <a:t>hồ</a:t>
            </a:r>
            <a:r>
              <a:rPr sz="1050" b="0" i="0" u="none" dirty="0">
                <a:solidFill>
                  <a:srgbClr val="64748B"/>
                </a:solidFill>
                <a:latin typeface="Be Vietnam Pro"/>
              </a:rPr>
              <a:t> </a:t>
            </a:r>
            <a:r>
              <a:rPr sz="1050" b="0" i="0" u="none" dirty="0" err="1">
                <a:solidFill>
                  <a:srgbClr val="64748B"/>
                </a:solidFill>
                <a:latin typeface="Be Vietnam Pro"/>
              </a:rPr>
              <a:t>sơ</a:t>
            </a:r>
            <a:endParaRPr sz="1050" b="0" i="0" u="none" dirty="0">
              <a:solidFill>
                <a:srgbClr val="64748B"/>
              </a:solidFill>
              <a:latin typeface="Be Vietnam Pro"/>
            </a:endParaRPr>
          </a:p>
        </p:txBody>
      </p:sp>
      <p:pic>
        <p:nvPicPr>
          <p:cNvPr id="18" name="Picture 17" descr="image.png"/>
          <p:cNvPicPr>
            <a:picLocks noChangeAspect="1"/>
          </p:cNvPicPr>
          <p:nvPr/>
        </p:nvPicPr>
        <p:blipFill>
          <a:blip r:embed="rId10"/>
          <a:stretch>
            <a:fillRect/>
          </a:stretch>
        </p:blipFill>
        <p:spPr>
          <a:xfrm>
            <a:off x="8015287" y="2374701"/>
            <a:ext cx="666750" cy="228600"/>
          </a:xfrm>
          <a:prstGeom prst="rect">
            <a:avLst/>
          </a:prstGeom>
        </p:spPr>
      </p:pic>
      <p:sp>
        <p:nvSpPr>
          <p:cNvPr id="19" name="TextBox 18"/>
          <p:cNvSpPr txBox="1"/>
          <p:nvPr/>
        </p:nvSpPr>
        <p:spPr>
          <a:xfrm>
            <a:off x="7409013" y="2679501"/>
            <a:ext cx="1879297" cy="209550"/>
          </a:xfrm>
          <a:prstGeom prst="rect">
            <a:avLst/>
          </a:prstGeom>
          <a:noFill/>
        </p:spPr>
        <p:txBody>
          <a:bodyPr wrap="square" lIns="0" tIns="0" rIns="0" bIns="0" anchor="t">
            <a:spAutoFit/>
          </a:bodyPr>
          <a:lstStyle/>
          <a:p>
            <a:pPr algn="ctr"/>
            <a:r>
              <a:rPr sz="1275" b="1" i="0" u="none" dirty="0" err="1">
                <a:solidFill>
                  <a:srgbClr val="0B2545"/>
                </a:solidFill>
                <a:latin typeface="Be Vietnam Pro"/>
              </a:rPr>
              <a:t>Thanh</a:t>
            </a:r>
            <a:r>
              <a:rPr sz="1275" b="1" i="0" u="none" dirty="0">
                <a:solidFill>
                  <a:srgbClr val="0B2545"/>
                </a:solidFill>
                <a:latin typeface="Be Vietnam Pro"/>
              </a:rPr>
              <a:t> </a:t>
            </a:r>
            <a:r>
              <a:rPr sz="1275" b="1" i="0" u="none" dirty="0" err="1">
                <a:solidFill>
                  <a:srgbClr val="0B2545"/>
                </a:solidFill>
                <a:latin typeface="Be Vietnam Pro"/>
              </a:rPr>
              <a:t>Toán</a:t>
            </a:r>
            <a:r>
              <a:rPr sz="1275" b="1" i="0" u="none" dirty="0">
                <a:solidFill>
                  <a:srgbClr val="0B2545"/>
                </a:solidFill>
                <a:latin typeface="Be Vietnam Pro"/>
              </a:rPr>
              <a:t> </a:t>
            </a:r>
            <a:r>
              <a:rPr sz="1275" b="1" i="0" u="none" dirty="0" err="1">
                <a:solidFill>
                  <a:srgbClr val="0B2545"/>
                </a:solidFill>
                <a:latin typeface="Be Vietnam Pro"/>
              </a:rPr>
              <a:t>Phí</a:t>
            </a:r>
            <a:endParaRPr sz="1275" b="1" i="0" u="none" dirty="0">
              <a:solidFill>
                <a:srgbClr val="0B2545"/>
              </a:solidFill>
              <a:latin typeface="Be Vietnam Pro"/>
            </a:endParaRPr>
          </a:p>
        </p:txBody>
      </p:sp>
      <p:sp>
        <p:nvSpPr>
          <p:cNvPr id="20" name="TextBox 19"/>
          <p:cNvSpPr txBox="1"/>
          <p:nvPr/>
        </p:nvSpPr>
        <p:spPr>
          <a:xfrm>
            <a:off x="7453758" y="2946201"/>
            <a:ext cx="1789807" cy="373260"/>
          </a:xfrm>
          <a:prstGeom prst="rect">
            <a:avLst/>
          </a:prstGeom>
          <a:noFill/>
        </p:spPr>
        <p:txBody>
          <a:bodyPr wrap="square" lIns="0" tIns="0" rIns="0" bIns="0" anchor="t">
            <a:spAutoFit/>
          </a:bodyPr>
          <a:lstStyle/>
          <a:p>
            <a:pPr algn="ctr">
              <a:lnSpc>
                <a:spcPts val="1470"/>
              </a:lnSpc>
            </a:pPr>
            <a:r>
              <a:rPr sz="1050" b="0" i="0" u="none">
                <a:solidFill>
                  <a:srgbClr val="64748B"/>
                </a:solidFill>
                <a:latin typeface="Be Vietnam Pro"/>
              </a:rPr>
              <a:t>Nộp phí/lệ phí trực tuyến (nếu có)</a:t>
            </a:r>
          </a:p>
        </p:txBody>
      </p:sp>
      <p:pic>
        <p:nvPicPr>
          <p:cNvPr id="21" name="Picture 20" descr="image.png"/>
          <p:cNvPicPr>
            <a:picLocks noChangeAspect="1"/>
          </p:cNvPicPr>
          <p:nvPr/>
        </p:nvPicPr>
        <p:blipFill>
          <a:blip r:embed="rId11"/>
          <a:stretch>
            <a:fillRect/>
          </a:stretch>
        </p:blipFill>
        <p:spPr>
          <a:xfrm>
            <a:off x="10268098" y="4176712"/>
            <a:ext cx="666750" cy="228600"/>
          </a:xfrm>
          <a:prstGeom prst="rect">
            <a:avLst/>
          </a:prstGeom>
        </p:spPr>
      </p:pic>
      <p:sp>
        <p:nvSpPr>
          <p:cNvPr id="22" name="TextBox 21"/>
          <p:cNvSpPr txBox="1"/>
          <p:nvPr/>
        </p:nvSpPr>
        <p:spPr>
          <a:xfrm>
            <a:off x="9661825" y="4481512"/>
            <a:ext cx="1879297" cy="209550"/>
          </a:xfrm>
          <a:prstGeom prst="rect">
            <a:avLst/>
          </a:prstGeom>
          <a:noFill/>
        </p:spPr>
        <p:txBody>
          <a:bodyPr wrap="square" lIns="0" tIns="0" rIns="0" bIns="0" anchor="t">
            <a:spAutoFit/>
          </a:bodyPr>
          <a:lstStyle/>
          <a:p>
            <a:pPr algn="ctr"/>
            <a:r>
              <a:rPr sz="1275" b="1" i="0" u="none">
                <a:solidFill>
                  <a:srgbClr val="0B2545"/>
                </a:solidFill>
                <a:latin typeface="Be Vietnam Pro"/>
              </a:rPr>
              <a:t>Theo Dõi &amp; Nhận</a:t>
            </a:r>
          </a:p>
        </p:txBody>
      </p:sp>
      <p:sp>
        <p:nvSpPr>
          <p:cNvPr id="23" name="TextBox 22"/>
          <p:cNvSpPr txBox="1"/>
          <p:nvPr/>
        </p:nvSpPr>
        <p:spPr>
          <a:xfrm>
            <a:off x="9706570" y="4748212"/>
            <a:ext cx="1789807" cy="373260"/>
          </a:xfrm>
          <a:prstGeom prst="rect">
            <a:avLst/>
          </a:prstGeom>
          <a:noFill/>
        </p:spPr>
        <p:txBody>
          <a:bodyPr wrap="square" lIns="0" tIns="0" rIns="0" bIns="0" anchor="t">
            <a:spAutoFit/>
          </a:bodyPr>
          <a:lstStyle/>
          <a:p>
            <a:pPr algn="ctr">
              <a:lnSpc>
                <a:spcPts val="1470"/>
              </a:lnSpc>
            </a:pPr>
            <a:r>
              <a:rPr sz="1050" b="0" i="0" u="none" dirty="0">
                <a:solidFill>
                  <a:srgbClr val="64748B"/>
                </a:solidFill>
                <a:latin typeface="Be Vietnam Pro"/>
              </a:rPr>
              <a:t>Theo </a:t>
            </a:r>
            <a:r>
              <a:rPr sz="1050" b="0" i="0" u="none" dirty="0" err="1">
                <a:solidFill>
                  <a:srgbClr val="64748B"/>
                </a:solidFill>
                <a:latin typeface="Be Vietnam Pro"/>
              </a:rPr>
              <a:t>dõi</a:t>
            </a:r>
            <a:r>
              <a:rPr sz="1050" b="0" i="0" u="none" dirty="0">
                <a:solidFill>
                  <a:srgbClr val="64748B"/>
                </a:solidFill>
                <a:latin typeface="Be Vietnam Pro"/>
              </a:rPr>
              <a:t> </a:t>
            </a:r>
            <a:r>
              <a:rPr sz="1050" b="0" i="0" u="none" dirty="0" err="1">
                <a:solidFill>
                  <a:srgbClr val="64748B"/>
                </a:solidFill>
                <a:latin typeface="Be Vietnam Pro"/>
              </a:rPr>
              <a:t>tiến</a:t>
            </a:r>
            <a:r>
              <a:rPr sz="1050" b="0" i="0" u="none" dirty="0">
                <a:solidFill>
                  <a:srgbClr val="64748B"/>
                </a:solidFill>
                <a:latin typeface="Be Vietnam Pro"/>
              </a:rPr>
              <a:t> </a:t>
            </a:r>
            <a:r>
              <a:rPr sz="1050" b="0" i="0" u="none" dirty="0" err="1">
                <a:solidFill>
                  <a:srgbClr val="64748B"/>
                </a:solidFill>
                <a:latin typeface="Be Vietnam Pro"/>
              </a:rPr>
              <a:t>độ</a:t>
            </a:r>
            <a:r>
              <a:rPr sz="1050" b="0" i="0" u="none" dirty="0">
                <a:solidFill>
                  <a:srgbClr val="64748B"/>
                </a:solidFill>
                <a:latin typeface="Be Vietnam Pro"/>
              </a:rPr>
              <a:t> &amp; </a:t>
            </a:r>
            <a:r>
              <a:rPr sz="1050" b="0" i="0" u="none" dirty="0" err="1">
                <a:solidFill>
                  <a:srgbClr val="64748B"/>
                </a:solidFill>
                <a:latin typeface="Be Vietnam Pro"/>
              </a:rPr>
              <a:t>nhận</a:t>
            </a:r>
            <a:r>
              <a:rPr sz="1050" b="0" i="0" u="none" dirty="0">
                <a:solidFill>
                  <a:srgbClr val="64748B"/>
                </a:solidFill>
                <a:latin typeface="Be Vietnam Pro"/>
              </a:rPr>
              <a:t> </a:t>
            </a:r>
            <a:r>
              <a:rPr sz="1050" b="0" i="0" u="none" dirty="0" err="1">
                <a:solidFill>
                  <a:srgbClr val="64748B"/>
                </a:solidFill>
                <a:latin typeface="Be Vietnam Pro"/>
              </a:rPr>
              <a:t>kết</a:t>
            </a:r>
            <a:r>
              <a:rPr sz="1050" b="0" i="0" u="none" dirty="0">
                <a:solidFill>
                  <a:srgbClr val="64748B"/>
                </a:solidFill>
                <a:latin typeface="Be Vietnam Pro"/>
              </a:rPr>
              <a:t> </a:t>
            </a:r>
            <a:r>
              <a:rPr sz="1050" b="0" i="0" u="none" dirty="0" err="1">
                <a:solidFill>
                  <a:srgbClr val="64748B"/>
                </a:solidFill>
                <a:latin typeface="Be Vietnam Pro"/>
              </a:rPr>
              <a:t>quả</a:t>
            </a:r>
            <a:r>
              <a:rPr sz="1050" b="0" i="0" u="none" dirty="0">
                <a:solidFill>
                  <a:srgbClr val="64748B"/>
                </a:solidFill>
                <a:latin typeface="Be Vietnam Pro"/>
              </a:rPr>
              <a:t> </a:t>
            </a:r>
            <a:r>
              <a:rPr sz="1050" b="0" i="0" u="none" dirty="0" err="1">
                <a:solidFill>
                  <a:srgbClr val="64748B"/>
                </a:solidFill>
                <a:latin typeface="Be Vietnam Pro"/>
              </a:rPr>
              <a:t>điện</a:t>
            </a:r>
            <a:r>
              <a:rPr sz="1050" b="0" i="0" u="none" dirty="0">
                <a:solidFill>
                  <a:srgbClr val="64748B"/>
                </a:solidFill>
                <a:latin typeface="Be Vietnam Pro"/>
              </a:rPr>
              <a:t> </a:t>
            </a:r>
            <a:r>
              <a:rPr sz="1050" b="0" i="0" u="none" dirty="0" err="1">
                <a:solidFill>
                  <a:srgbClr val="64748B"/>
                </a:solidFill>
                <a:latin typeface="Be Vietnam Pro"/>
              </a:rPr>
              <a:t>tử</a:t>
            </a:r>
            <a:r>
              <a:rPr sz="1050" b="0" i="0" u="none" dirty="0">
                <a:solidFill>
                  <a:srgbClr val="64748B"/>
                </a:solidFill>
                <a:latin typeface="Be Vietnam Pro"/>
              </a:rPr>
              <a:t>/</a:t>
            </a:r>
            <a:r>
              <a:rPr sz="1050" b="0" i="0" u="none" dirty="0" err="1">
                <a:solidFill>
                  <a:srgbClr val="64748B"/>
                </a:solidFill>
                <a:latin typeface="Be Vietnam Pro"/>
              </a:rPr>
              <a:t>bưu</a:t>
            </a:r>
            <a:r>
              <a:rPr sz="1050" b="0" i="0" u="none" dirty="0">
                <a:solidFill>
                  <a:srgbClr val="64748B"/>
                </a:solidFill>
                <a:latin typeface="Be Vietnam Pro"/>
              </a:rPr>
              <a:t> </a:t>
            </a:r>
            <a:r>
              <a:rPr sz="1050" b="0" i="0" u="none" dirty="0" err="1">
                <a:solidFill>
                  <a:srgbClr val="64748B"/>
                </a:solidFill>
                <a:latin typeface="Be Vietnam Pro"/>
              </a:rPr>
              <a:t>điện</a:t>
            </a:r>
            <a:endParaRPr sz="1050" b="0" i="0" u="none" dirty="0">
              <a:solidFill>
                <a:srgbClr val="64748B"/>
              </a:solidFill>
              <a:latin typeface="Be Vietnam Pro"/>
            </a:endParaRPr>
          </a:p>
        </p:txBody>
      </p:sp>
      <p:sp>
        <p:nvSpPr>
          <p:cNvPr id="24" name="TextBox 23"/>
          <p:cNvSpPr txBox="1"/>
          <p:nvPr/>
        </p:nvSpPr>
        <p:spPr>
          <a:xfrm>
            <a:off x="912223" y="844604"/>
            <a:ext cx="11658600" cy="392415"/>
          </a:xfrm>
          <a:prstGeom prst="rect">
            <a:avLst/>
          </a:prstGeom>
          <a:noFill/>
        </p:spPr>
        <p:txBody>
          <a:bodyPr wrap="square" lIns="0" tIns="0" rIns="0" bIns="0" anchor="ctr">
            <a:spAutoFit/>
          </a:bodyPr>
          <a:lstStyle/>
          <a:p>
            <a:pPr algn="l"/>
            <a:r>
              <a:rPr sz="2550" b="1" i="0" u="none" err="1">
                <a:solidFill>
                  <a:srgbClr val="0B2545"/>
                </a:solidFill>
                <a:latin typeface="Be Vietnam Pro"/>
              </a:rPr>
              <a:t>Quy</a:t>
            </a:r>
            <a:r>
              <a:rPr sz="2550" b="1" i="0" u="none">
                <a:solidFill>
                  <a:srgbClr val="0B2545"/>
                </a:solidFill>
                <a:latin typeface="Be Vietnam Pro"/>
              </a:rPr>
              <a:t> </a:t>
            </a:r>
            <a:r>
              <a:rPr lang="en-US" sz="2550" b="1" dirty="0" err="1">
                <a:solidFill>
                  <a:srgbClr val="0B2545"/>
                </a:solidFill>
                <a:latin typeface="Be Vietnam Pro"/>
              </a:rPr>
              <a:t>t</a:t>
            </a:r>
            <a:r>
              <a:rPr sz="2550" b="1" i="0" u="none" smtClean="0">
                <a:solidFill>
                  <a:srgbClr val="0B2545"/>
                </a:solidFill>
                <a:latin typeface="Be Vietnam Pro"/>
              </a:rPr>
              <a:t>rình </a:t>
            </a:r>
            <a:r>
              <a:rPr sz="2550" b="1" i="0" u="none">
                <a:solidFill>
                  <a:srgbClr val="0B2545"/>
                </a:solidFill>
                <a:latin typeface="Be Vietnam Pro"/>
              </a:rPr>
              <a:t>5 </a:t>
            </a:r>
            <a:r>
              <a:rPr lang="en-US" sz="2550" b="1" i="0" u="none" smtClean="0">
                <a:solidFill>
                  <a:srgbClr val="0B2545"/>
                </a:solidFill>
                <a:latin typeface="Be Vietnam Pro"/>
              </a:rPr>
              <a:t>b</a:t>
            </a:r>
            <a:r>
              <a:rPr sz="2550" b="1" i="0" u="none" smtClean="0">
                <a:solidFill>
                  <a:srgbClr val="0B2545"/>
                </a:solidFill>
                <a:latin typeface="Be Vietnam Pro"/>
              </a:rPr>
              <a:t>ước </a:t>
            </a:r>
            <a:r>
              <a:rPr lang="en-US" sz="2550" b="1" err="1">
                <a:solidFill>
                  <a:srgbClr val="0B2545"/>
                </a:solidFill>
                <a:latin typeface="Be Vietnam Pro"/>
              </a:rPr>
              <a:t>t</a:t>
            </a:r>
            <a:r>
              <a:rPr sz="2550" b="1" i="0" u="none" smtClean="0">
                <a:solidFill>
                  <a:srgbClr val="0B2545"/>
                </a:solidFill>
                <a:latin typeface="Be Vietnam Pro"/>
              </a:rPr>
              <a:t>hực </a:t>
            </a:r>
            <a:r>
              <a:rPr lang="en-US" sz="2550" b="1" dirty="0" err="1">
                <a:solidFill>
                  <a:srgbClr val="0B2545"/>
                </a:solidFill>
                <a:latin typeface="Be Vietnam Pro"/>
              </a:rPr>
              <a:t>h</a:t>
            </a:r>
            <a:r>
              <a:rPr sz="2550" b="1" i="0" u="none" smtClean="0">
                <a:solidFill>
                  <a:srgbClr val="0B2545"/>
                </a:solidFill>
                <a:latin typeface="Be Vietnam Pro"/>
              </a:rPr>
              <a:t>iện</a:t>
            </a:r>
            <a:endParaRPr sz="2550" b="1" i="0" u="none" dirty="0">
              <a:solidFill>
                <a:srgbClr val="0B2545"/>
              </a:solidFill>
              <a:latin typeface="Be Vietnam Pro"/>
            </a:endParaRPr>
          </a:p>
        </p:txBody>
      </p:sp>
      <p:sp>
        <p:nvSpPr>
          <p:cNvPr id="25" name="Rounded Rectangle 24"/>
          <p:cNvSpPr/>
          <p:nvPr/>
        </p:nvSpPr>
        <p:spPr>
          <a:xfrm>
            <a:off x="533400" y="866775"/>
            <a:ext cx="57150" cy="304800"/>
          </a:xfrm>
          <a:prstGeom prst="roundRect">
            <a:avLst>
              <a:gd name="adj" fmla="val 50000"/>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1485453" y="3643312"/>
            <a:ext cx="209550" cy="209550"/>
          </a:xfrm>
          <a:prstGeom prst="roundRect">
            <a:avLst>
              <a:gd name="adj" fmla="val 50000"/>
            </a:avLst>
          </a:prstGeom>
          <a:solidFill>
            <a:srgbClr val="FFFFFF"/>
          </a:solidFill>
          <a:ln w="3810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ounded Rectangle 26"/>
          <p:cNvSpPr/>
          <p:nvPr/>
        </p:nvSpPr>
        <p:spPr>
          <a:xfrm>
            <a:off x="3738264" y="3643312"/>
            <a:ext cx="209550" cy="209550"/>
          </a:xfrm>
          <a:prstGeom prst="roundRect">
            <a:avLst>
              <a:gd name="adj" fmla="val 50000"/>
            </a:avLst>
          </a:prstGeom>
          <a:solidFill>
            <a:srgbClr val="FFFFFF"/>
          </a:solidFill>
          <a:ln w="3810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ounded Rectangle 27"/>
          <p:cNvSpPr/>
          <p:nvPr/>
        </p:nvSpPr>
        <p:spPr>
          <a:xfrm>
            <a:off x="5991076" y="3643312"/>
            <a:ext cx="209550" cy="209550"/>
          </a:xfrm>
          <a:prstGeom prst="roundRect">
            <a:avLst>
              <a:gd name="adj" fmla="val 50000"/>
            </a:avLst>
          </a:prstGeom>
          <a:solidFill>
            <a:srgbClr val="FFFFFF"/>
          </a:solidFill>
          <a:ln w="3810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8243886" y="3643311"/>
            <a:ext cx="209550" cy="209550"/>
          </a:xfrm>
          <a:prstGeom prst="roundRect">
            <a:avLst>
              <a:gd name="adj" fmla="val 50000"/>
            </a:avLst>
          </a:prstGeom>
          <a:solidFill>
            <a:srgbClr val="FFFFFF"/>
          </a:solidFill>
          <a:ln w="3810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10496698" y="3643312"/>
            <a:ext cx="209550" cy="209550"/>
          </a:xfrm>
          <a:prstGeom prst="roundRect">
            <a:avLst>
              <a:gd name="adj" fmla="val 50000"/>
            </a:avLst>
          </a:prstGeom>
          <a:solidFill>
            <a:srgbClr val="FFFFFF"/>
          </a:solidFill>
          <a:ln w="3810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286500" y="1938337"/>
            <a:ext cx="5372100" cy="3619500"/>
          </a:xfrm>
          <a:prstGeom prst="rect">
            <a:avLst/>
          </a:prstGeom>
        </p:spPr>
      </p:pic>
      <p:sp>
        <p:nvSpPr>
          <p:cNvPr id="4" name="TextBox 3"/>
          <p:cNvSpPr txBox="1"/>
          <p:nvPr/>
        </p:nvSpPr>
        <p:spPr>
          <a:xfrm>
            <a:off x="876300" y="2433637"/>
            <a:ext cx="5029200" cy="487313"/>
          </a:xfrm>
          <a:prstGeom prst="rect">
            <a:avLst/>
          </a:prstGeom>
          <a:noFill/>
        </p:spPr>
        <p:txBody>
          <a:bodyPr wrap="square" lIns="0" tIns="0" rIns="0" bIns="0" anchor="t">
            <a:spAutoFit/>
          </a:bodyPr>
          <a:lstStyle/>
          <a:p>
            <a:pPr algn="l">
              <a:lnSpc>
                <a:spcPts val="1912"/>
              </a:lnSpc>
            </a:pPr>
            <a:r>
              <a:rPr sz="1275" b="1" i="0" u="none" dirty="0" err="1">
                <a:solidFill>
                  <a:srgbClr val="334155"/>
                </a:solidFill>
                <a:latin typeface="Be Vietnam Pro"/>
              </a:rPr>
              <a:t>Truy</a:t>
            </a:r>
            <a:r>
              <a:rPr sz="1275" b="1" i="0" u="none" dirty="0">
                <a:solidFill>
                  <a:srgbClr val="334155"/>
                </a:solidFill>
                <a:latin typeface="Be Vietnam Pro"/>
              </a:rPr>
              <a:t> </a:t>
            </a:r>
            <a:r>
              <a:rPr sz="1275" b="1" i="0" u="none" dirty="0" err="1">
                <a:solidFill>
                  <a:srgbClr val="334155"/>
                </a:solidFill>
                <a:latin typeface="Be Vietnam Pro"/>
              </a:rPr>
              <a:t>cập</a:t>
            </a:r>
            <a:r>
              <a:rPr sz="1275" b="1" i="0" u="none" dirty="0">
                <a:solidFill>
                  <a:srgbClr val="334155"/>
                </a:solidFill>
                <a:latin typeface="Be Vietnam Pro"/>
              </a:rPr>
              <a:t> </a:t>
            </a:r>
            <a:r>
              <a:rPr sz="1275" b="1" i="0" u="none" dirty="0" err="1">
                <a:solidFill>
                  <a:srgbClr val="334155"/>
                </a:solidFill>
                <a:latin typeface="Be Vietnam Pro"/>
              </a:rPr>
              <a:t>địa</a:t>
            </a:r>
            <a:r>
              <a:rPr sz="1275" b="1" i="0" u="none" dirty="0">
                <a:solidFill>
                  <a:srgbClr val="334155"/>
                </a:solidFill>
                <a:latin typeface="Be Vietnam Pro"/>
              </a:rPr>
              <a:t> </a:t>
            </a:r>
            <a:r>
              <a:rPr sz="1275" b="1" i="0" u="none" dirty="0" err="1">
                <a:solidFill>
                  <a:srgbClr val="334155"/>
                </a:solidFill>
                <a:latin typeface="Be Vietnam Pro"/>
              </a:rPr>
              <a:t>chỉ</a:t>
            </a:r>
            <a:r>
              <a:rPr sz="1275" b="1" i="0" u="none" dirty="0">
                <a:solidFill>
                  <a:srgbClr val="334155"/>
                </a:solidFill>
                <a:latin typeface="Be Vietnam Pro"/>
              </a:rPr>
              <a:t> </a:t>
            </a:r>
            <a:r>
              <a:rPr sz="1275" b="1" i="0" u="none" dirty="0" err="1">
                <a:solidFill>
                  <a:srgbClr val="334155"/>
                </a:solidFill>
                <a:latin typeface="Be Vietnam Pro"/>
              </a:rPr>
              <a:t>chính</a:t>
            </a:r>
            <a:r>
              <a:rPr sz="1275" b="1" i="0" u="none" dirty="0">
                <a:solidFill>
                  <a:srgbClr val="334155"/>
                </a:solidFill>
                <a:latin typeface="Be Vietnam Pro"/>
              </a:rPr>
              <a:t> </a:t>
            </a:r>
            <a:r>
              <a:rPr sz="1275" b="1" i="0" u="none" dirty="0" err="1">
                <a:solidFill>
                  <a:srgbClr val="334155"/>
                </a:solidFill>
                <a:latin typeface="Be Vietnam Pro"/>
              </a:rPr>
              <a:t>thức</a:t>
            </a:r>
            <a:r>
              <a:rPr sz="1275" b="1" i="0" u="none" dirty="0">
                <a:solidFill>
                  <a:srgbClr val="334155"/>
                </a:solidFill>
                <a:latin typeface="Be Vietnam Pro"/>
              </a:rPr>
              <a:t>:</a:t>
            </a:r>
            <a:r>
              <a:rPr sz="1275" b="0" i="0" u="none" dirty="0">
                <a:solidFill>
                  <a:srgbClr val="334155"/>
                </a:solidFill>
                <a:latin typeface="Be Vietnam Pro"/>
              </a:rPr>
              <a:t> </a:t>
            </a:r>
            <a:r>
              <a:rPr sz="1275" b="0" i="0" u="none" dirty="0" err="1">
                <a:solidFill>
                  <a:srgbClr val="334155"/>
                </a:solidFill>
                <a:latin typeface="Be Vietnam Pro"/>
              </a:rPr>
              <a:t>Mở</a:t>
            </a:r>
            <a:r>
              <a:rPr sz="1275" b="0" i="0" u="none" dirty="0">
                <a:solidFill>
                  <a:srgbClr val="334155"/>
                </a:solidFill>
                <a:latin typeface="Be Vietnam Pro"/>
              </a:rPr>
              <a:t> </a:t>
            </a:r>
            <a:r>
              <a:rPr sz="1275" b="0" i="0" u="none" dirty="0" err="1">
                <a:solidFill>
                  <a:srgbClr val="334155"/>
                </a:solidFill>
                <a:latin typeface="Be Vietnam Pro"/>
              </a:rPr>
              <a:t>trình</a:t>
            </a:r>
            <a:r>
              <a:rPr sz="1275" b="0" i="0" u="none" dirty="0">
                <a:solidFill>
                  <a:srgbClr val="334155"/>
                </a:solidFill>
                <a:latin typeface="Be Vietnam Pro"/>
              </a:rPr>
              <a:t> </a:t>
            </a:r>
            <a:r>
              <a:rPr sz="1275" b="0" i="0" u="none" dirty="0" err="1">
                <a:solidFill>
                  <a:srgbClr val="334155"/>
                </a:solidFill>
                <a:latin typeface="Be Vietnam Pro"/>
              </a:rPr>
              <a:t>duyệt</a:t>
            </a:r>
            <a:r>
              <a:rPr sz="1275" b="0" i="0" u="none" dirty="0">
                <a:solidFill>
                  <a:srgbClr val="334155"/>
                </a:solidFill>
                <a:latin typeface="Be Vietnam Pro"/>
              </a:rPr>
              <a:t> web </a:t>
            </a:r>
            <a:r>
              <a:rPr sz="1275" b="0" i="0" u="none" dirty="0" err="1">
                <a:solidFill>
                  <a:srgbClr val="334155"/>
                </a:solidFill>
                <a:latin typeface="Be Vietnam Pro"/>
              </a:rPr>
              <a:t>và</a:t>
            </a:r>
            <a:r>
              <a:rPr sz="1275" b="0" i="0" u="none" dirty="0">
                <a:solidFill>
                  <a:srgbClr val="334155"/>
                </a:solidFill>
                <a:latin typeface="Be Vietnam Pro"/>
              </a:rPr>
              <a:t> </a:t>
            </a:r>
            <a:r>
              <a:rPr lang="en-US" sz="1275" dirty="0" err="1" smtClean="0">
                <a:solidFill>
                  <a:srgbClr val="334155"/>
                </a:solidFill>
                <a:latin typeface="Be Vietnam Pro"/>
              </a:rPr>
              <a:t>đăng</a:t>
            </a:r>
            <a:r>
              <a:rPr lang="en-US" sz="1275" dirty="0" smtClean="0">
                <a:solidFill>
                  <a:srgbClr val="334155"/>
                </a:solidFill>
                <a:latin typeface="Be Vietnam Pro"/>
              </a:rPr>
              <a:t> </a:t>
            </a:r>
            <a:r>
              <a:rPr sz="1275" b="0" i="0" u="none" dirty="0" err="1" smtClean="0">
                <a:solidFill>
                  <a:srgbClr val="334155"/>
                </a:solidFill>
                <a:latin typeface="Be Vietnam Pro"/>
              </a:rPr>
              <a:t>nhập</a:t>
            </a:r>
            <a:r>
              <a:rPr sz="1275" b="0" i="0" u="none" dirty="0" smtClean="0">
                <a:solidFill>
                  <a:srgbClr val="334155"/>
                </a:solidFill>
                <a:latin typeface="Be Vietnam Pro"/>
              </a:rPr>
              <a:t> </a:t>
            </a:r>
            <a:r>
              <a:rPr sz="1275" b="1" i="0" u="none" dirty="0" err="1">
                <a:solidFill>
                  <a:srgbClr val="334155"/>
                </a:solidFill>
                <a:latin typeface="Be Vietnam Pro"/>
              </a:rPr>
              <a:t>dichvucong.gov.vn</a:t>
            </a:r>
            <a:r>
              <a:rPr sz="1275" b="0" i="0" u="none" dirty="0">
                <a:solidFill>
                  <a:srgbClr val="334155"/>
                </a:solidFill>
                <a:latin typeface="Be Vietnam Pro"/>
              </a:rPr>
              <a:t>.</a:t>
            </a:r>
          </a:p>
        </p:txBody>
      </p:sp>
      <p:sp>
        <p:nvSpPr>
          <p:cNvPr id="5" name="TextBox 4"/>
          <p:cNvSpPr txBox="1"/>
          <p:nvPr/>
        </p:nvSpPr>
        <p:spPr>
          <a:xfrm>
            <a:off x="876300" y="3090862"/>
            <a:ext cx="5029200" cy="485775"/>
          </a:xfrm>
          <a:prstGeom prst="rect">
            <a:avLst/>
          </a:prstGeom>
          <a:noFill/>
        </p:spPr>
        <p:txBody>
          <a:bodyPr wrap="square" lIns="0" tIns="0" rIns="0" bIns="0" anchor="t">
            <a:spAutoFit/>
          </a:bodyPr>
          <a:lstStyle/>
          <a:p>
            <a:pPr algn="l">
              <a:lnSpc>
                <a:spcPts val="1912"/>
              </a:lnSpc>
            </a:pPr>
            <a:r>
              <a:rPr sz="1275" b="1" i="0" u="none" dirty="0" err="1">
                <a:solidFill>
                  <a:srgbClr val="334155"/>
                </a:solidFill>
                <a:latin typeface="Be Vietnam Pro"/>
              </a:rPr>
              <a:t>Lựa</a:t>
            </a:r>
            <a:r>
              <a:rPr sz="1275" b="1" i="0" u="none" dirty="0">
                <a:solidFill>
                  <a:srgbClr val="334155"/>
                </a:solidFill>
                <a:latin typeface="Be Vietnam Pro"/>
              </a:rPr>
              <a:t> </a:t>
            </a:r>
            <a:r>
              <a:rPr sz="1275" b="1" i="0" u="none" dirty="0" err="1">
                <a:solidFill>
                  <a:srgbClr val="334155"/>
                </a:solidFill>
                <a:latin typeface="Be Vietnam Pro"/>
              </a:rPr>
              <a:t>chọn</a:t>
            </a:r>
            <a:r>
              <a:rPr sz="1275" b="1" i="0" u="none" dirty="0">
                <a:solidFill>
                  <a:srgbClr val="334155"/>
                </a:solidFill>
                <a:latin typeface="Be Vietnam Pro"/>
              </a:rPr>
              <a:t> </a:t>
            </a:r>
            <a:r>
              <a:rPr sz="1275" b="1" i="0" u="none" dirty="0" err="1">
                <a:solidFill>
                  <a:srgbClr val="334155"/>
                </a:solidFill>
                <a:latin typeface="Be Vietnam Pro"/>
              </a:rPr>
              <a:t>hình</a:t>
            </a:r>
            <a:r>
              <a:rPr sz="1275" b="1" i="0" u="none" dirty="0">
                <a:solidFill>
                  <a:srgbClr val="334155"/>
                </a:solidFill>
                <a:latin typeface="Be Vietnam Pro"/>
              </a:rPr>
              <a:t> </a:t>
            </a:r>
            <a:r>
              <a:rPr sz="1275" b="1" i="0" u="none" dirty="0" err="1">
                <a:solidFill>
                  <a:srgbClr val="334155"/>
                </a:solidFill>
                <a:latin typeface="Be Vietnam Pro"/>
              </a:rPr>
              <a:t>thức</a:t>
            </a:r>
            <a:r>
              <a:rPr sz="1275" b="1" i="0" u="none" dirty="0">
                <a:solidFill>
                  <a:srgbClr val="334155"/>
                </a:solidFill>
                <a:latin typeface="Be Vietnam Pro"/>
              </a:rPr>
              <a:t> </a:t>
            </a:r>
            <a:r>
              <a:rPr sz="1275" b="1" i="0" u="none" dirty="0" err="1">
                <a:solidFill>
                  <a:srgbClr val="334155"/>
                </a:solidFill>
                <a:latin typeface="Be Vietnam Pro"/>
              </a:rPr>
              <a:t>đăng</a:t>
            </a:r>
            <a:r>
              <a:rPr sz="1275" b="1" i="0" u="none" dirty="0">
                <a:solidFill>
                  <a:srgbClr val="334155"/>
                </a:solidFill>
                <a:latin typeface="Be Vietnam Pro"/>
              </a:rPr>
              <a:t> </a:t>
            </a:r>
            <a:r>
              <a:rPr sz="1275" b="1" i="0" u="none" dirty="0" err="1">
                <a:solidFill>
                  <a:srgbClr val="334155"/>
                </a:solidFill>
                <a:latin typeface="Be Vietnam Pro"/>
              </a:rPr>
              <a:t>nhập</a:t>
            </a:r>
            <a:r>
              <a:rPr sz="1275" b="1" i="0" u="none" dirty="0">
                <a:solidFill>
                  <a:srgbClr val="334155"/>
                </a:solidFill>
                <a:latin typeface="Be Vietnam Pro"/>
              </a:rPr>
              <a:t>:</a:t>
            </a:r>
            <a:r>
              <a:rPr sz="1275" b="0" i="0" u="none" dirty="0">
                <a:solidFill>
                  <a:srgbClr val="334155"/>
                </a:solidFill>
                <a:latin typeface="Be Vietnam Pro"/>
              </a:rPr>
              <a:t> </a:t>
            </a:r>
            <a:r>
              <a:rPr sz="1275" b="0" i="0" u="none" dirty="0" err="1">
                <a:solidFill>
                  <a:srgbClr val="334155"/>
                </a:solidFill>
                <a:latin typeface="Be Vietnam Pro"/>
              </a:rPr>
              <a:t>Bấm</a:t>
            </a:r>
            <a:r>
              <a:rPr sz="1275" b="0" i="0" u="none" dirty="0">
                <a:solidFill>
                  <a:srgbClr val="334155"/>
                </a:solidFill>
                <a:latin typeface="Be Vietnam Pro"/>
              </a:rPr>
              <a:t> </a:t>
            </a:r>
            <a:r>
              <a:rPr sz="1275" b="0" i="0" u="none" dirty="0" err="1">
                <a:solidFill>
                  <a:srgbClr val="334155"/>
                </a:solidFill>
                <a:latin typeface="Be Vietnam Pro"/>
              </a:rPr>
              <a:t>chọn</a:t>
            </a:r>
            <a:r>
              <a:rPr sz="1275" b="0" i="0" u="none" dirty="0">
                <a:solidFill>
                  <a:srgbClr val="334155"/>
                </a:solidFill>
                <a:latin typeface="Be Vietnam Pro"/>
              </a:rPr>
              <a:t> </a:t>
            </a:r>
            <a:r>
              <a:rPr sz="1275" b="0" i="0" u="none" dirty="0" err="1">
                <a:solidFill>
                  <a:srgbClr val="334155"/>
                </a:solidFill>
                <a:latin typeface="Be Vietnam Pro"/>
              </a:rPr>
              <a:t>nút</a:t>
            </a:r>
            <a:r>
              <a:rPr sz="1275" b="0" i="0" u="none" dirty="0">
                <a:solidFill>
                  <a:srgbClr val="334155"/>
                </a:solidFill>
                <a:latin typeface="Be Vietnam Pro"/>
              </a:rPr>
              <a:t> </a:t>
            </a:r>
            <a:r>
              <a:rPr sz="1275" b="1" i="0" u="none" dirty="0">
                <a:solidFill>
                  <a:srgbClr val="334155"/>
                </a:solidFill>
                <a:latin typeface="Be Vietnam Pro"/>
              </a:rPr>
              <a:t>"</a:t>
            </a:r>
            <a:r>
              <a:rPr sz="1275" b="1" i="0" u="none" dirty="0" err="1">
                <a:solidFill>
                  <a:srgbClr val="334155"/>
                </a:solidFill>
                <a:latin typeface="Be Vietnam Pro"/>
              </a:rPr>
              <a:t>Đăng</a:t>
            </a:r>
            <a:r>
              <a:rPr sz="1275" b="1" i="0" u="none" dirty="0">
                <a:solidFill>
                  <a:srgbClr val="334155"/>
                </a:solidFill>
                <a:latin typeface="Be Vietnam Pro"/>
              </a:rPr>
              <a:t> </a:t>
            </a:r>
            <a:r>
              <a:rPr sz="1275" b="1" i="0" u="none" dirty="0" err="1">
                <a:solidFill>
                  <a:srgbClr val="334155"/>
                </a:solidFill>
                <a:latin typeface="Be Vietnam Pro"/>
              </a:rPr>
              <a:t>nhập</a:t>
            </a:r>
            <a:r>
              <a:rPr sz="1275" b="1" i="0" u="none" dirty="0">
                <a:solidFill>
                  <a:srgbClr val="334155"/>
                </a:solidFill>
                <a:latin typeface="Be Vietnam Pro"/>
              </a:rPr>
              <a:t>"</a:t>
            </a:r>
            <a:r>
              <a:rPr sz="1275" b="0" i="0" u="none" dirty="0">
                <a:solidFill>
                  <a:srgbClr val="334155"/>
                </a:solidFill>
                <a:latin typeface="Be Vietnam Pro"/>
              </a:rPr>
              <a:t> ở </a:t>
            </a:r>
            <a:r>
              <a:rPr sz="1275" b="0" i="0" u="none" dirty="0" err="1">
                <a:solidFill>
                  <a:srgbClr val="334155"/>
                </a:solidFill>
                <a:latin typeface="Be Vietnam Pro"/>
              </a:rPr>
              <a:t>góc</a:t>
            </a:r>
            <a:r>
              <a:rPr sz="1275" b="0" i="0" u="none" dirty="0">
                <a:solidFill>
                  <a:srgbClr val="334155"/>
                </a:solidFill>
                <a:latin typeface="Be Vietnam Pro"/>
              </a:rPr>
              <a:t> </a:t>
            </a:r>
            <a:r>
              <a:rPr sz="1275" b="0" i="0" u="none" dirty="0" err="1">
                <a:solidFill>
                  <a:srgbClr val="334155"/>
                </a:solidFill>
                <a:latin typeface="Be Vietnam Pro"/>
              </a:rPr>
              <a:t>phải</a:t>
            </a:r>
            <a:r>
              <a:rPr sz="1275" b="0" i="0" u="none" dirty="0">
                <a:solidFill>
                  <a:srgbClr val="334155"/>
                </a:solidFill>
                <a:latin typeface="Be Vietnam Pro"/>
              </a:rPr>
              <a:t> </a:t>
            </a:r>
            <a:r>
              <a:rPr sz="1275" b="0" i="0" u="none" dirty="0" err="1">
                <a:solidFill>
                  <a:srgbClr val="334155"/>
                </a:solidFill>
                <a:latin typeface="Be Vietnam Pro"/>
              </a:rPr>
              <a:t>trên</a:t>
            </a:r>
            <a:r>
              <a:rPr sz="1275" b="0" i="0" u="none" dirty="0">
                <a:solidFill>
                  <a:srgbClr val="334155"/>
                </a:solidFill>
                <a:latin typeface="Be Vietnam Pro"/>
              </a:rPr>
              <a:t> </a:t>
            </a:r>
            <a:r>
              <a:rPr sz="1275" b="0" i="0" u="none" dirty="0" err="1">
                <a:solidFill>
                  <a:srgbClr val="334155"/>
                </a:solidFill>
                <a:latin typeface="Be Vietnam Pro"/>
              </a:rPr>
              <a:t>màn</a:t>
            </a:r>
            <a:r>
              <a:rPr sz="1275" b="0" i="0" u="none" dirty="0">
                <a:solidFill>
                  <a:srgbClr val="334155"/>
                </a:solidFill>
                <a:latin typeface="Be Vietnam Pro"/>
              </a:rPr>
              <a:t> </a:t>
            </a:r>
            <a:r>
              <a:rPr sz="1275" b="0" i="0" u="none" dirty="0" err="1">
                <a:solidFill>
                  <a:srgbClr val="334155"/>
                </a:solidFill>
                <a:latin typeface="Be Vietnam Pro"/>
              </a:rPr>
              <a:t>hình</a:t>
            </a:r>
            <a:r>
              <a:rPr sz="1275" b="0" i="0" u="none" dirty="0">
                <a:solidFill>
                  <a:srgbClr val="334155"/>
                </a:solidFill>
                <a:latin typeface="Be Vietnam Pro"/>
              </a:rPr>
              <a:t>.</a:t>
            </a:r>
          </a:p>
        </p:txBody>
      </p:sp>
      <p:sp>
        <p:nvSpPr>
          <p:cNvPr id="6" name="TextBox 5"/>
          <p:cNvSpPr txBox="1"/>
          <p:nvPr/>
        </p:nvSpPr>
        <p:spPr>
          <a:xfrm>
            <a:off x="876300" y="3748087"/>
            <a:ext cx="5029200" cy="485775"/>
          </a:xfrm>
          <a:prstGeom prst="rect">
            <a:avLst/>
          </a:prstGeom>
          <a:noFill/>
        </p:spPr>
        <p:txBody>
          <a:bodyPr wrap="square" lIns="0" tIns="0" rIns="0" bIns="0" anchor="t">
            <a:spAutoFit/>
          </a:bodyPr>
          <a:lstStyle/>
          <a:p>
            <a:pPr algn="l">
              <a:lnSpc>
                <a:spcPts val="1912"/>
              </a:lnSpc>
            </a:pPr>
            <a:r>
              <a:rPr sz="1275" b="1" i="0" u="none" dirty="0" err="1">
                <a:solidFill>
                  <a:srgbClr val="334155"/>
                </a:solidFill>
                <a:latin typeface="Be Vietnam Pro"/>
              </a:rPr>
              <a:t>Xác</a:t>
            </a:r>
            <a:r>
              <a:rPr sz="1275" b="1" i="0" u="none" dirty="0">
                <a:solidFill>
                  <a:srgbClr val="334155"/>
                </a:solidFill>
                <a:latin typeface="Be Vietnam Pro"/>
              </a:rPr>
              <a:t> </a:t>
            </a:r>
            <a:r>
              <a:rPr sz="1275" b="1" i="0" u="none" dirty="0" err="1">
                <a:solidFill>
                  <a:srgbClr val="334155"/>
                </a:solidFill>
                <a:latin typeface="Be Vietnam Pro"/>
              </a:rPr>
              <a:t>thực</a:t>
            </a:r>
            <a:r>
              <a:rPr sz="1275" b="1" i="0" u="none" dirty="0">
                <a:solidFill>
                  <a:srgbClr val="334155"/>
                </a:solidFill>
                <a:latin typeface="Be Vietnam Pro"/>
              </a:rPr>
              <a:t> </a:t>
            </a:r>
            <a:r>
              <a:rPr sz="1275" b="1" i="0" u="none" dirty="0" err="1">
                <a:solidFill>
                  <a:srgbClr val="334155"/>
                </a:solidFill>
                <a:latin typeface="Be Vietnam Pro"/>
              </a:rPr>
              <a:t>VNeID</a:t>
            </a:r>
            <a:r>
              <a:rPr sz="1275" b="1" i="0" u="none" dirty="0">
                <a:solidFill>
                  <a:srgbClr val="334155"/>
                </a:solidFill>
                <a:latin typeface="Be Vietnam Pro"/>
              </a:rPr>
              <a:t>:</a:t>
            </a:r>
            <a:r>
              <a:rPr sz="1275" b="0" i="0" u="none" dirty="0">
                <a:solidFill>
                  <a:srgbClr val="334155"/>
                </a:solidFill>
                <a:latin typeface="Be Vietnam Pro"/>
              </a:rPr>
              <a:t> </a:t>
            </a:r>
            <a:r>
              <a:rPr sz="1275" b="0" i="0" u="none" dirty="0" err="1">
                <a:solidFill>
                  <a:srgbClr val="334155"/>
                </a:solidFill>
                <a:latin typeface="Be Vietnam Pro"/>
              </a:rPr>
              <a:t>Chọn</a:t>
            </a:r>
            <a:r>
              <a:rPr sz="1275" b="0" i="0" u="none" dirty="0">
                <a:solidFill>
                  <a:srgbClr val="334155"/>
                </a:solidFill>
                <a:latin typeface="Be Vietnam Pro"/>
              </a:rPr>
              <a:t> </a:t>
            </a:r>
            <a:r>
              <a:rPr sz="1275" b="0" i="0" u="none" dirty="0" err="1">
                <a:solidFill>
                  <a:srgbClr val="334155"/>
                </a:solidFill>
                <a:latin typeface="Be Vietnam Pro"/>
              </a:rPr>
              <a:t>đăng</a:t>
            </a:r>
            <a:r>
              <a:rPr sz="1275" b="0" i="0" u="none" dirty="0">
                <a:solidFill>
                  <a:srgbClr val="334155"/>
                </a:solidFill>
                <a:latin typeface="Be Vietnam Pro"/>
              </a:rPr>
              <a:t> </a:t>
            </a:r>
            <a:r>
              <a:rPr sz="1275" b="0" i="0" u="none" dirty="0" err="1">
                <a:solidFill>
                  <a:srgbClr val="334155"/>
                </a:solidFill>
                <a:latin typeface="Be Vietnam Pro"/>
              </a:rPr>
              <a:t>nhập</a:t>
            </a:r>
            <a:r>
              <a:rPr sz="1275" b="0" i="0" u="none" dirty="0">
                <a:solidFill>
                  <a:srgbClr val="334155"/>
                </a:solidFill>
                <a:latin typeface="Be Vietnam Pro"/>
              </a:rPr>
              <a:t> </a:t>
            </a:r>
            <a:r>
              <a:rPr sz="1275" b="0" i="0" u="none" dirty="0" err="1">
                <a:solidFill>
                  <a:srgbClr val="334155"/>
                </a:solidFill>
                <a:latin typeface="Be Vietnam Pro"/>
              </a:rPr>
              <a:t>bằng</a:t>
            </a:r>
            <a:r>
              <a:rPr sz="1275" b="0" i="0" u="none" dirty="0">
                <a:solidFill>
                  <a:srgbClr val="334155"/>
                </a:solidFill>
                <a:latin typeface="Be Vietnam Pro"/>
              </a:rPr>
              <a:t> </a:t>
            </a:r>
            <a:r>
              <a:rPr sz="1275" b="0" i="1" u="none" dirty="0">
                <a:solidFill>
                  <a:srgbClr val="334155"/>
                </a:solidFill>
                <a:latin typeface="Be Vietnam Pro"/>
              </a:rPr>
              <a:t>"</a:t>
            </a:r>
            <a:r>
              <a:rPr sz="1275" b="0" i="1" u="none" dirty="0" err="1">
                <a:solidFill>
                  <a:srgbClr val="334155"/>
                </a:solidFill>
                <a:latin typeface="Be Vietnam Pro"/>
              </a:rPr>
              <a:t>Tài</a:t>
            </a:r>
            <a:r>
              <a:rPr sz="1275" b="0" i="1" u="none" dirty="0">
                <a:solidFill>
                  <a:srgbClr val="334155"/>
                </a:solidFill>
                <a:latin typeface="Be Vietnam Pro"/>
              </a:rPr>
              <a:t> </a:t>
            </a:r>
            <a:r>
              <a:rPr sz="1275" b="0" i="1" u="none" dirty="0" err="1">
                <a:solidFill>
                  <a:srgbClr val="334155"/>
                </a:solidFill>
                <a:latin typeface="Be Vietnam Pro"/>
              </a:rPr>
              <a:t>khoản</a:t>
            </a:r>
            <a:r>
              <a:rPr sz="1275" b="0" i="1" u="none" dirty="0">
                <a:solidFill>
                  <a:srgbClr val="334155"/>
                </a:solidFill>
                <a:latin typeface="Be Vietnam Pro"/>
              </a:rPr>
              <a:t> </a:t>
            </a:r>
            <a:r>
              <a:rPr sz="1275" b="0" i="1" u="none" dirty="0" err="1">
                <a:solidFill>
                  <a:srgbClr val="334155"/>
                </a:solidFill>
                <a:latin typeface="Be Vietnam Pro"/>
              </a:rPr>
              <a:t>định</a:t>
            </a:r>
            <a:r>
              <a:rPr sz="1275" b="0" i="1" u="none" dirty="0">
                <a:solidFill>
                  <a:srgbClr val="334155"/>
                </a:solidFill>
                <a:latin typeface="Be Vietnam Pro"/>
              </a:rPr>
              <a:t> </a:t>
            </a:r>
            <a:r>
              <a:rPr sz="1275" b="0" i="1" u="none" dirty="0" err="1">
                <a:solidFill>
                  <a:srgbClr val="334155"/>
                </a:solidFill>
                <a:latin typeface="Be Vietnam Pro"/>
              </a:rPr>
              <a:t>danh</a:t>
            </a:r>
            <a:r>
              <a:rPr sz="1275" b="0" i="1" u="none" dirty="0">
                <a:solidFill>
                  <a:srgbClr val="334155"/>
                </a:solidFill>
                <a:latin typeface="Be Vietnam Pro"/>
              </a:rPr>
              <a:t> </a:t>
            </a:r>
            <a:r>
              <a:rPr sz="1275" b="0" i="1" u="none" dirty="0" err="1">
                <a:solidFill>
                  <a:srgbClr val="334155"/>
                </a:solidFill>
                <a:latin typeface="Be Vietnam Pro"/>
              </a:rPr>
              <a:t>điện</a:t>
            </a:r>
            <a:r>
              <a:rPr sz="1275" b="0" i="1" u="none" dirty="0">
                <a:solidFill>
                  <a:srgbClr val="334155"/>
                </a:solidFill>
                <a:latin typeface="Be Vietnam Pro"/>
              </a:rPr>
              <a:t> </a:t>
            </a:r>
            <a:r>
              <a:rPr sz="1275" b="0" i="1" u="none" dirty="0" err="1">
                <a:solidFill>
                  <a:srgbClr val="334155"/>
                </a:solidFill>
                <a:latin typeface="Be Vietnam Pro"/>
              </a:rPr>
              <a:t>tử</a:t>
            </a:r>
            <a:r>
              <a:rPr sz="1275" b="0" i="1" u="none" dirty="0">
                <a:solidFill>
                  <a:srgbClr val="334155"/>
                </a:solidFill>
                <a:latin typeface="Be Vietnam Pro"/>
              </a:rPr>
              <a:t> </a:t>
            </a:r>
            <a:r>
              <a:rPr sz="1275" b="0" i="1" u="none" dirty="0" err="1">
                <a:solidFill>
                  <a:srgbClr val="334155"/>
                </a:solidFill>
                <a:latin typeface="Be Vietnam Pro"/>
              </a:rPr>
              <a:t>cấp</a:t>
            </a:r>
            <a:r>
              <a:rPr sz="1275" b="0" i="1" u="none" dirty="0">
                <a:solidFill>
                  <a:srgbClr val="334155"/>
                </a:solidFill>
                <a:latin typeface="Be Vietnam Pro"/>
              </a:rPr>
              <a:t> </a:t>
            </a:r>
            <a:r>
              <a:rPr sz="1275" b="0" i="1" u="none" dirty="0" err="1">
                <a:solidFill>
                  <a:srgbClr val="334155"/>
                </a:solidFill>
                <a:latin typeface="Be Vietnam Pro"/>
              </a:rPr>
              <a:t>bởi</a:t>
            </a:r>
            <a:r>
              <a:rPr sz="1275" b="0" i="1" u="none" dirty="0">
                <a:solidFill>
                  <a:srgbClr val="334155"/>
                </a:solidFill>
                <a:latin typeface="Be Vietnam Pro"/>
              </a:rPr>
              <a:t> </a:t>
            </a:r>
            <a:r>
              <a:rPr sz="1275" b="0" i="1" u="none" dirty="0" err="1">
                <a:solidFill>
                  <a:srgbClr val="334155"/>
                </a:solidFill>
                <a:latin typeface="Be Vietnam Pro"/>
              </a:rPr>
              <a:t>Bộ</a:t>
            </a:r>
            <a:r>
              <a:rPr sz="1275" b="0" i="1" u="none" dirty="0">
                <a:solidFill>
                  <a:srgbClr val="334155"/>
                </a:solidFill>
                <a:latin typeface="Be Vietnam Pro"/>
              </a:rPr>
              <a:t> </a:t>
            </a:r>
            <a:r>
              <a:rPr sz="1275" b="0" i="1" u="none" dirty="0" err="1">
                <a:solidFill>
                  <a:srgbClr val="334155"/>
                </a:solidFill>
                <a:latin typeface="Be Vietnam Pro"/>
              </a:rPr>
              <a:t>Công</a:t>
            </a:r>
            <a:r>
              <a:rPr sz="1275" b="0" i="1" u="none" dirty="0">
                <a:solidFill>
                  <a:srgbClr val="334155"/>
                </a:solidFill>
                <a:latin typeface="Be Vietnam Pro"/>
              </a:rPr>
              <a:t> an (</a:t>
            </a:r>
            <a:r>
              <a:rPr sz="1275" b="0" i="1" u="none" dirty="0" err="1">
                <a:solidFill>
                  <a:srgbClr val="334155"/>
                </a:solidFill>
                <a:latin typeface="Be Vietnam Pro"/>
              </a:rPr>
              <a:t>VNeID</a:t>
            </a:r>
            <a:r>
              <a:rPr sz="1275" b="0" i="1" u="none" dirty="0">
                <a:solidFill>
                  <a:srgbClr val="334155"/>
                </a:solidFill>
                <a:latin typeface="Be Vietnam Pro"/>
              </a:rPr>
              <a:t>)"</a:t>
            </a:r>
            <a:r>
              <a:rPr sz="1275" b="0" i="0" u="none" dirty="0">
                <a:solidFill>
                  <a:srgbClr val="334155"/>
                </a:solidFill>
                <a:latin typeface="Be Vietnam Pro"/>
              </a:rPr>
              <a:t>.</a:t>
            </a:r>
          </a:p>
        </p:txBody>
      </p:sp>
      <p:sp>
        <p:nvSpPr>
          <p:cNvPr id="7" name="TextBox 6"/>
          <p:cNvSpPr txBox="1"/>
          <p:nvPr/>
        </p:nvSpPr>
        <p:spPr>
          <a:xfrm>
            <a:off x="876300" y="4405312"/>
            <a:ext cx="5029200" cy="485775"/>
          </a:xfrm>
          <a:prstGeom prst="rect">
            <a:avLst/>
          </a:prstGeom>
          <a:noFill/>
        </p:spPr>
        <p:txBody>
          <a:bodyPr wrap="square" lIns="0" tIns="0" rIns="0" bIns="0" anchor="t">
            <a:spAutoFit/>
          </a:bodyPr>
          <a:lstStyle/>
          <a:p>
            <a:pPr algn="l">
              <a:lnSpc>
                <a:spcPts val="1912"/>
              </a:lnSpc>
            </a:pPr>
            <a:r>
              <a:rPr sz="1275" b="1" i="0" u="none" dirty="0" err="1">
                <a:solidFill>
                  <a:srgbClr val="334155"/>
                </a:solidFill>
                <a:latin typeface="Be Vietnam Pro"/>
              </a:rPr>
              <a:t>Nhập</a:t>
            </a:r>
            <a:r>
              <a:rPr sz="1275" b="1" i="0" u="none" dirty="0">
                <a:solidFill>
                  <a:srgbClr val="334155"/>
                </a:solidFill>
                <a:latin typeface="Be Vietnam Pro"/>
              </a:rPr>
              <a:t> </a:t>
            </a:r>
            <a:r>
              <a:rPr sz="1275" b="1" i="0" u="none" dirty="0" err="1">
                <a:solidFill>
                  <a:srgbClr val="334155"/>
                </a:solidFill>
                <a:latin typeface="Be Vietnam Pro"/>
              </a:rPr>
              <a:t>mã</a:t>
            </a:r>
            <a:r>
              <a:rPr sz="1275" b="1" i="0" u="none" dirty="0">
                <a:solidFill>
                  <a:srgbClr val="334155"/>
                </a:solidFill>
                <a:latin typeface="Be Vietnam Pro"/>
              </a:rPr>
              <a:t> OTP:</a:t>
            </a:r>
            <a:r>
              <a:rPr sz="1275" b="0" i="0" u="none" dirty="0">
                <a:solidFill>
                  <a:srgbClr val="334155"/>
                </a:solidFill>
                <a:latin typeface="Be Vietnam Pro"/>
              </a:rPr>
              <a:t> </a:t>
            </a:r>
            <a:r>
              <a:rPr sz="1275" b="0" i="0" u="none" dirty="0" err="1">
                <a:solidFill>
                  <a:srgbClr val="334155"/>
                </a:solidFill>
                <a:latin typeface="Be Vietnam Pro"/>
              </a:rPr>
              <a:t>Nhập</a:t>
            </a:r>
            <a:r>
              <a:rPr sz="1275" b="0" i="0" u="none" dirty="0">
                <a:solidFill>
                  <a:srgbClr val="334155"/>
                </a:solidFill>
                <a:latin typeface="Be Vietnam Pro"/>
              </a:rPr>
              <a:t> </a:t>
            </a:r>
            <a:r>
              <a:rPr sz="1275" b="0" i="0" u="none" dirty="0" err="1">
                <a:solidFill>
                  <a:srgbClr val="334155"/>
                </a:solidFill>
                <a:latin typeface="Be Vietnam Pro"/>
              </a:rPr>
              <a:t>số</a:t>
            </a:r>
            <a:r>
              <a:rPr sz="1275" b="0" i="0" u="none" dirty="0">
                <a:solidFill>
                  <a:srgbClr val="334155"/>
                </a:solidFill>
                <a:latin typeface="Be Vietnam Pro"/>
              </a:rPr>
              <a:t> </a:t>
            </a:r>
            <a:r>
              <a:rPr sz="1275" b="0" i="0" u="none" dirty="0" err="1">
                <a:solidFill>
                  <a:srgbClr val="334155"/>
                </a:solidFill>
                <a:latin typeface="Be Vietnam Pro"/>
              </a:rPr>
              <a:t>CCCD</a:t>
            </a:r>
            <a:r>
              <a:rPr sz="1275" b="0" i="0" u="none" dirty="0">
                <a:solidFill>
                  <a:srgbClr val="334155"/>
                </a:solidFill>
                <a:latin typeface="Be Vietnam Pro"/>
              </a:rPr>
              <a:t>, </a:t>
            </a:r>
            <a:r>
              <a:rPr sz="1275" b="0" i="0" u="none" dirty="0" err="1">
                <a:solidFill>
                  <a:srgbClr val="334155"/>
                </a:solidFill>
                <a:latin typeface="Be Vietnam Pro"/>
              </a:rPr>
              <a:t>mật</a:t>
            </a:r>
            <a:r>
              <a:rPr sz="1275" b="0" i="0" u="none" dirty="0">
                <a:solidFill>
                  <a:srgbClr val="334155"/>
                </a:solidFill>
                <a:latin typeface="Be Vietnam Pro"/>
              </a:rPr>
              <a:t> </a:t>
            </a:r>
            <a:r>
              <a:rPr sz="1275" b="0" i="0" u="none" dirty="0" err="1">
                <a:solidFill>
                  <a:srgbClr val="334155"/>
                </a:solidFill>
                <a:latin typeface="Be Vietnam Pro"/>
              </a:rPr>
              <a:t>khẩu</a:t>
            </a:r>
            <a:r>
              <a:rPr sz="1275" b="0" i="0" u="none" dirty="0">
                <a:solidFill>
                  <a:srgbClr val="334155"/>
                </a:solidFill>
                <a:latin typeface="Be Vietnam Pro"/>
              </a:rPr>
              <a:t> </a:t>
            </a:r>
            <a:r>
              <a:rPr sz="1275" b="0" i="0" u="none" dirty="0" err="1">
                <a:solidFill>
                  <a:srgbClr val="334155"/>
                </a:solidFill>
                <a:latin typeface="Be Vietnam Pro"/>
              </a:rPr>
              <a:t>VNeID</a:t>
            </a:r>
            <a:r>
              <a:rPr sz="1275" b="0" i="0" u="none" dirty="0">
                <a:solidFill>
                  <a:srgbClr val="334155"/>
                </a:solidFill>
                <a:latin typeface="Be Vietnam Pro"/>
              </a:rPr>
              <a:t> </a:t>
            </a:r>
            <a:r>
              <a:rPr sz="1275" b="0" i="0" u="none" dirty="0" err="1">
                <a:solidFill>
                  <a:srgbClr val="334155"/>
                </a:solidFill>
                <a:latin typeface="Be Vietnam Pro"/>
              </a:rPr>
              <a:t>và</a:t>
            </a:r>
            <a:r>
              <a:rPr sz="1275" b="0" i="0" u="none" dirty="0">
                <a:solidFill>
                  <a:srgbClr val="334155"/>
                </a:solidFill>
                <a:latin typeface="Be Vietnam Pro"/>
              </a:rPr>
              <a:t> </a:t>
            </a:r>
            <a:r>
              <a:rPr sz="1275" b="0" i="0" u="none" dirty="0" err="1">
                <a:solidFill>
                  <a:srgbClr val="334155"/>
                </a:solidFill>
                <a:latin typeface="Be Vietnam Pro"/>
              </a:rPr>
              <a:t>mã</a:t>
            </a:r>
            <a:r>
              <a:rPr sz="1275" b="0" i="0" u="none" dirty="0">
                <a:solidFill>
                  <a:srgbClr val="334155"/>
                </a:solidFill>
                <a:latin typeface="Be Vietnam Pro"/>
              </a:rPr>
              <a:t> OTP </a:t>
            </a:r>
            <a:r>
              <a:rPr sz="1275" b="0" i="0" u="none" dirty="0" err="1">
                <a:solidFill>
                  <a:srgbClr val="334155"/>
                </a:solidFill>
                <a:latin typeface="Be Vietnam Pro"/>
              </a:rPr>
              <a:t>gửi</a:t>
            </a:r>
            <a:r>
              <a:rPr sz="1275" b="0" i="0" u="none" dirty="0">
                <a:solidFill>
                  <a:srgbClr val="334155"/>
                </a:solidFill>
                <a:latin typeface="Be Vietnam Pro"/>
              </a:rPr>
              <a:t> </a:t>
            </a:r>
            <a:r>
              <a:rPr sz="1275" b="0" i="0" u="none" dirty="0" err="1">
                <a:solidFill>
                  <a:srgbClr val="334155"/>
                </a:solidFill>
                <a:latin typeface="Be Vietnam Pro"/>
              </a:rPr>
              <a:t>về</a:t>
            </a:r>
            <a:r>
              <a:rPr sz="1275" b="0" i="0" u="none" dirty="0">
                <a:solidFill>
                  <a:srgbClr val="334155"/>
                </a:solidFill>
                <a:latin typeface="Be Vietnam Pro"/>
              </a:rPr>
              <a:t> </a:t>
            </a:r>
            <a:r>
              <a:rPr sz="1275" b="0" i="0" u="none" dirty="0" err="1">
                <a:solidFill>
                  <a:srgbClr val="334155"/>
                </a:solidFill>
                <a:latin typeface="Be Vietnam Pro"/>
              </a:rPr>
              <a:t>ứng</a:t>
            </a:r>
            <a:r>
              <a:rPr sz="1275" b="0" i="0" u="none" dirty="0">
                <a:solidFill>
                  <a:srgbClr val="334155"/>
                </a:solidFill>
                <a:latin typeface="Be Vietnam Pro"/>
              </a:rPr>
              <a:t> </a:t>
            </a:r>
            <a:r>
              <a:rPr sz="1275" b="0" i="0" u="none" dirty="0" err="1">
                <a:solidFill>
                  <a:srgbClr val="334155"/>
                </a:solidFill>
                <a:latin typeface="Be Vietnam Pro"/>
              </a:rPr>
              <a:t>dụng</a:t>
            </a:r>
            <a:r>
              <a:rPr sz="1275" b="0" i="0" u="none" dirty="0">
                <a:solidFill>
                  <a:srgbClr val="334155"/>
                </a:solidFill>
                <a:latin typeface="Be Vietnam Pro"/>
              </a:rPr>
              <a:t> </a:t>
            </a:r>
            <a:r>
              <a:rPr sz="1275" b="0" i="0" u="none" dirty="0" err="1">
                <a:solidFill>
                  <a:srgbClr val="334155"/>
                </a:solidFill>
                <a:latin typeface="Be Vietnam Pro"/>
              </a:rPr>
              <a:t>điện</a:t>
            </a:r>
            <a:r>
              <a:rPr sz="1275" b="0" i="0" u="none" dirty="0">
                <a:solidFill>
                  <a:srgbClr val="334155"/>
                </a:solidFill>
                <a:latin typeface="Be Vietnam Pro"/>
              </a:rPr>
              <a:t> </a:t>
            </a:r>
            <a:r>
              <a:rPr sz="1275" b="0" i="0" u="none" dirty="0" err="1">
                <a:solidFill>
                  <a:srgbClr val="334155"/>
                </a:solidFill>
                <a:latin typeface="Be Vietnam Pro"/>
              </a:rPr>
              <a:t>thoại</a:t>
            </a:r>
            <a:r>
              <a:rPr sz="1275" b="0" i="0" u="none" dirty="0">
                <a:solidFill>
                  <a:srgbClr val="334155"/>
                </a:solidFill>
                <a:latin typeface="Be Vietnam Pro"/>
              </a:rPr>
              <a:t> </a:t>
            </a:r>
            <a:r>
              <a:rPr sz="1275" b="0" i="0" u="none" dirty="0" err="1">
                <a:solidFill>
                  <a:srgbClr val="334155"/>
                </a:solidFill>
                <a:latin typeface="Be Vietnam Pro"/>
              </a:rPr>
              <a:t>để</a:t>
            </a:r>
            <a:r>
              <a:rPr sz="1275" b="0" i="0" u="none" dirty="0">
                <a:solidFill>
                  <a:srgbClr val="334155"/>
                </a:solidFill>
                <a:latin typeface="Be Vietnam Pro"/>
              </a:rPr>
              <a:t> </a:t>
            </a:r>
            <a:r>
              <a:rPr sz="1275" b="0" i="0" u="none" dirty="0" err="1">
                <a:solidFill>
                  <a:srgbClr val="334155"/>
                </a:solidFill>
                <a:latin typeface="Be Vietnam Pro"/>
              </a:rPr>
              <a:t>hoàn</a:t>
            </a:r>
            <a:r>
              <a:rPr sz="1275" b="0" i="0" u="none" dirty="0">
                <a:solidFill>
                  <a:srgbClr val="334155"/>
                </a:solidFill>
                <a:latin typeface="Be Vietnam Pro"/>
              </a:rPr>
              <a:t> </a:t>
            </a:r>
            <a:r>
              <a:rPr sz="1275" b="0" i="0" u="none" dirty="0" err="1">
                <a:solidFill>
                  <a:srgbClr val="334155"/>
                </a:solidFill>
                <a:latin typeface="Be Vietnam Pro"/>
              </a:rPr>
              <a:t>tất</a:t>
            </a:r>
            <a:r>
              <a:rPr sz="1275" b="0" i="0" u="none" dirty="0">
                <a:solidFill>
                  <a:srgbClr val="334155"/>
                </a:solidFill>
                <a:latin typeface="Be Vietnam Pro"/>
              </a:rPr>
              <a:t>.</a:t>
            </a:r>
          </a:p>
        </p:txBody>
      </p:sp>
      <p:pic>
        <p:nvPicPr>
          <p:cNvPr id="9" name="Picture 8" descr="image.png"/>
          <p:cNvPicPr>
            <a:picLocks noChangeAspect="1"/>
          </p:cNvPicPr>
          <p:nvPr/>
        </p:nvPicPr>
        <p:blipFill>
          <a:blip r:embed="rId3"/>
          <a:stretch>
            <a:fillRect/>
          </a:stretch>
        </p:blipFill>
        <p:spPr>
          <a:xfrm>
            <a:off x="533400" y="2457450"/>
            <a:ext cx="190500" cy="200025"/>
          </a:xfrm>
          <a:prstGeom prst="rect">
            <a:avLst/>
          </a:prstGeom>
        </p:spPr>
      </p:pic>
      <p:pic>
        <p:nvPicPr>
          <p:cNvPr id="10" name="Picture 9" descr="image.png"/>
          <p:cNvPicPr>
            <a:picLocks noChangeAspect="1"/>
          </p:cNvPicPr>
          <p:nvPr/>
        </p:nvPicPr>
        <p:blipFill>
          <a:blip r:embed="rId3"/>
          <a:stretch>
            <a:fillRect/>
          </a:stretch>
        </p:blipFill>
        <p:spPr>
          <a:xfrm>
            <a:off x="533400" y="3114675"/>
            <a:ext cx="190500" cy="200025"/>
          </a:xfrm>
          <a:prstGeom prst="rect">
            <a:avLst/>
          </a:prstGeom>
        </p:spPr>
      </p:pic>
      <p:pic>
        <p:nvPicPr>
          <p:cNvPr id="11" name="Picture 10" descr="image.png"/>
          <p:cNvPicPr>
            <a:picLocks noChangeAspect="1"/>
          </p:cNvPicPr>
          <p:nvPr/>
        </p:nvPicPr>
        <p:blipFill>
          <a:blip r:embed="rId3"/>
          <a:stretch>
            <a:fillRect/>
          </a:stretch>
        </p:blipFill>
        <p:spPr>
          <a:xfrm>
            <a:off x="533400" y="3771900"/>
            <a:ext cx="190500" cy="200025"/>
          </a:xfrm>
          <a:prstGeom prst="rect">
            <a:avLst/>
          </a:prstGeom>
        </p:spPr>
      </p:pic>
      <p:pic>
        <p:nvPicPr>
          <p:cNvPr id="12" name="Picture 11" descr="image.png"/>
          <p:cNvPicPr>
            <a:picLocks noChangeAspect="1"/>
          </p:cNvPicPr>
          <p:nvPr/>
        </p:nvPicPr>
        <p:blipFill>
          <a:blip r:embed="rId3"/>
          <a:stretch>
            <a:fillRect/>
          </a:stretch>
        </p:blipFill>
        <p:spPr>
          <a:xfrm>
            <a:off x="533400" y="4429125"/>
            <a:ext cx="190500" cy="200025"/>
          </a:xfrm>
          <a:prstGeom prst="rect">
            <a:avLst/>
          </a:prstGeom>
        </p:spPr>
      </p:pic>
      <p:sp>
        <p:nvSpPr>
          <p:cNvPr id="13" name="TextBox 12"/>
          <p:cNvSpPr txBox="1"/>
          <p:nvPr/>
        </p:nvSpPr>
        <p:spPr>
          <a:xfrm>
            <a:off x="533400" y="465780"/>
            <a:ext cx="11658600" cy="392415"/>
          </a:xfrm>
          <a:prstGeom prst="rect">
            <a:avLst/>
          </a:prstGeom>
          <a:noFill/>
        </p:spPr>
        <p:txBody>
          <a:bodyPr wrap="square" lIns="0" tIns="0" rIns="0" bIns="0" anchor="ctr">
            <a:spAutoFit/>
          </a:bodyPr>
          <a:lstStyle/>
          <a:p>
            <a:pPr algn="l"/>
            <a:r>
              <a:rPr sz="2550" b="1" i="0" u="none">
                <a:solidFill>
                  <a:srgbClr val="0B2545"/>
                </a:solidFill>
                <a:latin typeface="Be Vietnam Pro"/>
              </a:rPr>
              <a:t>Bước 1: Đăng </a:t>
            </a:r>
            <a:r>
              <a:rPr lang="en-US" sz="2550" b="1" i="0" u="none" smtClean="0">
                <a:solidFill>
                  <a:srgbClr val="0B2545"/>
                </a:solidFill>
                <a:latin typeface="Be Vietnam Pro"/>
              </a:rPr>
              <a:t>n</a:t>
            </a:r>
            <a:r>
              <a:rPr sz="2550" b="1" i="0" u="none" smtClean="0">
                <a:solidFill>
                  <a:srgbClr val="0B2545"/>
                </a:solidFill>
                <a:latin typeface="Be Vietnam Pro"/>
              </a:rPr>
              <a:t>hập </a:t>
            </a:r>
            <a:r>
              <a:rPr lang="en-US" sz="2550" b="1" i="0" u="none" smtClean="0">
                <a:solidFill>
                  <a:srgbClr val="0B2545"/>
                </a:solidFill>
                <a:latin typeface="Be Vietnam Pro"/>
              </a:rPr>
              <a:t>h</a:t>
            </a:r>
            <a:r>
              <a:rPr sz="2550" b="1" i="0" u="none" smtClean="0">
                <a:solidFill>
                  <a:srgbClr val="0B2545"/>
                </a:solidFill>
                <a:latin typeface="Be Vietnam Pro"/>
              </a:rPr>
              <a:t>ệ </a:t>
            </a:r>
            <a:r>
              <a:rPr lang="en-US" sz="2550" b="1" i="0" u="none" smtClean="0">
                <a:solidFill>
                  <a:srgbClr val="0B2545"/>
                </a:solidFill>
                <a:latin typeface="Be Vietnam Pro"/>
              </a:rPr>
              <a:t>t</a:t>
            </a:r>
            <a:r>
              <a:rPr sz="2550" b="1" i="0" u="none" smtClean="0">
                <a:solidFill>
                  <a:srgbClr val="0B2545"/>
                </a:solidFill>
                <a:latin typeface="Be Vietnam Pro"/>
              </a:rPr>
              <a:t>hống</a:t>
            </a:r>
            <a:endParaRPr sz="2550" b="1" i="0" u="none">
              <a:solidFill>
                <a:srgbClr val="0B2545"/>
              </a:solidFill>
              <a:latin typeface="Be Vietnam Pro"/>
            </a:endParaRPr>
          </a:p>
        </p:txBody>
      </p:sp>
      <p:sp>
        <p:nvSpPr>
          <p:cNvPr id="14" name="Rounded Rectangle 13"/>
          <p:cNvSpPr/>
          <p:nvPr/>
        </p:nvSpPr>
        <p:spPr>
          <a:xfrm>
            <a:off x="533400" y="866775"/>
            <a:ext cx="57150" cy="304800"/>
          </a:xfrm>
          <a:prstGeom prst="roundRect">
            <a:avLst>
              <a:gd name="adj" fmla="val 50000"/>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 name="Picture 1"/>
          <p:cNvPicPr>
            <a:picLocks noChangeAspect="1"/>
          </p:cNvPicPr>
          <p:nvPr/>
        </p:nvPicPr>
        <p:blipFill>
          <a:blip r:embed="rId4"/>
          <a:stretch>
            <a:fillRect/>
          </a:stretch>
        </p:blipFill>
        <p:spPr>
          <a:xfrm>
            <a:off x="6215849" y="1938337"/>
            <a:ext cx="5205245" cy="33106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829300" y="1355749"/>
            <a:ext cx="6448614" cy="4535097"/>
          </a:xfrm>
          <a:prstGeom prst="rect">
            <a:avLst/>
          </a:prstGeom>
        </p:spPr>
      </p:pic>
      <p:sp>
        <p:nvSpPr>
          <p:cNvPr id="4" name="TextBox 3"/>
          <p:cNvSpPr txBox="1"/>
          <p:nvPr/>
        </p:nvSpPr>
        <p:spPr>
          <a:xfrm>
            <a:off x="876300" y="2433637"/>
            <a:ext cx="5029200" cy="219932"/>
          </a:xfrm>
          <a:prstGeom prst="rect">
            <a:avLst/>
          </a:prstGeom>
          <a:noFill/>
        </p:spPr>
        <p:txBody>
          <a:bodyPr wrap="square" lIns="0" tIns="0" rIns="0" bIns="0" anchor="t">
            <a:spAutoFit/>
          </a:bodyPr>
          <a:lstStyle/>
          <a:p>
            <a:pPr algn="l">
              <a:lnSpc>
                <a:spcPts val="1912"/>
              </a:lnSpc>
            </a:pPr>
            <a:r>
              <a:rPr lang="en-US" sz="1275" b="1" dirty="0" err="1" smtClean="0">
                <a:solidFill>
                  <a:srgbClr val="334155"/>
                </a:solidFill>
                <a:latin typeface="Be Vietnam Pro"/>
              </a:rPr>
              <a:t>Có</a:t>
            </a:r>
            <a:r>
              <a:rPr lang="en-US" sz="1275" b="1" dirty="0" smtClean="0">
                <a:solidFill>
                  <a:srgbClr val="334155"/>
                </a:solidFill>
                <a:latin typeface="Be Vietnam Pro"/>
              </a:rPr>
              <a:t> 2 </a:t>
            </a:r>
            <a:r>
              <a:rPr lang="en-US" sz="1275" b="1" dirty="0" err="1" smtClean="0">
                <a:solidFill>
                  <a:srgbClr val="334155"/>
                </a:solidFill>
                <a:latin typeface="Be Vietnam Pro"/>
              </a:rPr>
              <a:t>cách</a:t>
            </a:r>
            <a:r>
              <a:rPr lang="en-US" sz="1275" b="1" dirty="0" smtClean="0">
                <a:solidFill>
                  <a:srgbClr val="334155"/>
                </a:solidFill>
                <a:latin typeface="Be Vietnam Pro"/>
              </a:rPr>
              <a:t> </a:t>
            </a:r>
            <a:r>
              <a:rPr lang="en-US" sz="1275" b="1" dirty="0" err="1" smtClean="0">
                <a:solidFill>
                  <a:srgbClr val="334155"/>
                </a:solidFill>
                <a:latin typeface="Be Vietnam Pro"/>
              </a:rPr>
              <a:t>đăng</a:t>
            </a:r>
            <a:r>
              <a:rPr lang="en-US" sz="1275" b="1" dirty="0" smtClean="0">
                <a:solidFill>
                  <a:srgbClr val="334155"/>
                </a:solidFill>
                <a:latin typeface="Be Vietnam Pro"/>
              </a:rPr>
              <a:t> </a:t>
            </a:r>
            <a:r>
              <a:rPr lang="en-US" sz="1275" b="1" dirty="0" err="1" smtClean="0">
                <a:solidFill>
                  <a:srgbClr val="334155"/>
                </a:solidFill>
                <a:latin typeface="Be Vietnam Pro"/>
              </a:rPr>
              <a:t>nhập</a:t>
            </a:r>
            <a:endParaRPr sz="1275" b="0" i="0" u="none" dirty="0">
              <a:solidFill>
                <a:srgbClr val="334155"/>
              </a:solidFill>
              <a:latin typeface="Be Vietnam Pro"/>
            </a:endParaRPr>
          </a:p>
        </p:txBody>
      </p:sp>
      <p:sp>
        <p:nvSpPr>
          <p:cNvPr id="5" name="TextBox 4"/>
          <p:cNvSpPr txBox="1"/>
          <p:nvPr/>
        </p:nvSpPr>
        <p:spPr>
          <a:xfrm>
            <a:off x="876300" y="3082070"/>
            <a:ext cx="5029200" cy="243656"/>
          </a:xfrm>
          <a:prstGeom prst="rect">
            <a:avLst/>
          </a:prstGeom>
          <a:noFill/>
        </p:spPr>
        <p:txBody>
          <a:bodyPr wrap="square" lIns="0" tIns="0" rIns="0" bIns="0" anchor="t">
            <a:spAutoFit/>
          </a:bodyPr>
          <a:lstStyle/>
          <a:p>
            <a:pPr algn="l">
              <a:lnSpc>
                <a:spcPts val="1912"/>
              </a:lnSpc>
            </a:pPr>
            <a:r>
              <a:rPr lang="en-US" sz="1275" b="1" dirty="0" err="1" smtClean="0">
                <a:solidFill>
                  <a:srgbClr val="334155"/>
                </a:solidFill>
                <a:latin typeface="Be Vietnam Pro"/>
              </a:rPr>
              <a:t>Một</a:t>
            </a:r>
            <a:r>
              <a:rPr lang="en-US" sz="1275" b="1" dirty="0" smtClean="0">
                <a:solidFill>
                  <a:srgbClr val="334155"/>
                </a:solidFill>
                <a:latin typeface="Be Vietnam Pro"/>
              </a:rPr>
              <a:t> </a:t>
            </a:r>
            <a:r>
              <a:rPr lang="en-US" sz="1275" b="1" dirty="0" err="1" smtClean="0">
                <a:solidFill>
                  <a:srgbClr val="334155"/>
                </a:solidFill>
                <a:latin typeface="Be Vietnam Pro"/>
              </a:rPr>
              <a:t>là</a:t>
            </a:r>
            <a:r>
              <a:rPr lang="en-US" sz="1275" b="1" dirty="0" smtClean="0">
                <a:solidFill>
                  <a:srgbClr val="334155"/>
                </a:solidFill>
                <a:latin typeface="Be Vietnam Pro"/>
              </a:rPr>
              <a:t>: </a:t>
            </a:r>
            <a:r>
              <a:rPr lang="en-US" sz="1275" b="1" dirty="0" err="1" smtClean="0">
                <a:solidFill>
                  <a:srgbClr val="334155"/>
                </a:solidFill>
                <a:latin typeface="Be Vietnam Pro"/>
              </a:rPr>
              <a:t>Đăng</a:t>
            </a:r>
            <a:r>
              <a:rPr lang="en-US" sz="1275" b="1" dirty="0" smtClean="0">
                <a:solidFill>
                  <a:srgbClr val="334155"/>
                </a:solidFill>
                <a:latin typeface="Be Vietnam Pro"/>
              </a:rPr>
              <a:t> </a:t>
            </a:r>
            <a:r>
              <a:rPr lang="en-US" sz="1275" b="1" dirty="0" err="1" smtClean="0">
                <a:solidFill>
                  <a:srgbClr val="334155"/>
                </a:solidFill>
                <a:latin typeface="Be Vietnam Pro"/>
              </a:rPr>
              <a:t>nhập</a:t>
            </a:r>
            <a:r>
              <a:rPr lang="en-US" sz="1275" b="1" dirty="0" smtClean="0">
                <a:solidFill>
                  <a:srgbClr val="334155"/>
                </a:solidFill>
                <a:latin typeface="Be Vietnam Pro"/>
              </a:rPr>
              <a:t> </a:t>
            </a:r>
            <a:r>
              <a:rPr lang="en-US" sz="1275" b="1" dirty="0" err="1" smtClean="0">
                <a:solidFill>
                  <a:srgbClr val="334155"/>
                </a:solidFill>
                <a:latin typeface="Be Vietnam Pro"/>
              </a:rPr>
              <a:t>bằng</a:t>
            </a:r>
            <a:r>
              <a:rPr lang="en-US" sz="1275" b="1" dirty="0" smtClean="0">
                <a:solidFill>
                  <a:srgbClr val="334155"/>
                </a:solidFill>
                <a:latin typeface="Be Vietnam Pro"/>
              </a:rPr>
              <a:t> </a:t>
            </a:r>
            <a:r>
              <a:rPr lang="en-US" sz="1275" b="1" dirty="0" err="1" smtClean="0">
                <a:solidFill>
                  <a:srgbClr val="334155"/>
                </a:solidFill>
                <a:latin typeface="Be Vietnam Pro"/>
              </a:rPr>
              <a:t>cách</a:t>
            </a:r>
            <a:r>
              <a:rPr lang="en-US" sz="1275" b="1" dirty="0" smtClean="0">
                <a:solidFill>
                  <a:srgbClr val="334155"/>
                </a:solidFill>
                <a:latin typeface="Be Vietnam Pro"/>
              </a:rPr>
              <a:t> </a:t>
            </a:r>
            <a:r>
              <a:rPr lang="en-US" sz="1275" b="1" dirty="0" err="1" smtClean="0">
                <a:solidFill>
                  <a:srgbClr val="334155"/>
                </a:solidFill>
                <a:latin typeface="Be Vietnam Pro"/>
              </a:rPr>
              <a:t>nhập</a:t>
            </a:r>
            <a:r>
              <a:rPr lang="en-US" sz="1275" b="1" dirty="0" smtClean="0">
                <a:solidFill>
                  <a:srgbClr val="334155"/>
                </a:solidFill>
                <a:latin typeface="Be Vietnam Pro"/>
              </a:rPr>
              <a:t> </a:t>
            </a:r>
            <a:r>
              <a:rPr lang="en-US" sz="1275" b="1" dirty="0" err="1" smtClean="0">
                <a:solidFill>
                  <a:srgbClr val="334155"/>
                </a:solidFill>
                <a:latin typeface="Be Vietnam Pro"/>
              </a:rPr>
              <a:t>Số</a:t>
            </a:r>
            <a:r>
              <a:rPr lang="en-US" sz="1275" b="1" dirty="0" smtClean="0">
                <a:solidFill>
                  <a:srgbClr val="334155"/>
                </a:solidFill>
                <a:latin typeface="Be Vietnam Pro"/>
              </a:rPr>
              <a:t> </a:t>
            </a:r>
            <a:r>
              <a:rPr lang="en-US" sz="1275" b="1" dirty="0" err="1" smtClean="0">
                <a:solidFill>
                  <a:srgbClr val="334155"/>
                </a:solidFill>
                <a:latin typeface="Be Vietnam Pro"/>
              </a:rPr>
              <a:t>định</a:t>
            </a:r>
            <a:r>
              <a:rPr lang="en-US" sz="1275" b="1" dirty="0" smtClean="0">
                <a:solidFill>
                  <a:srgbClr val="334155"/>
                </a:solidFill>
                <a:latin typeface="Be Vietnam Pro"/>
              </a:rPr>
              <a:t> </a:t>
            </a:r>
            <a:r>
              <a:rPr lang="en-US" sz="1275" b="1" dirty="0" err="1" smtClean="0">
                <a:solidFill>
                  <a:srgbClr val="334155"/>
                </a:solidFill>
                <a:latin typeface="Be Vietnam Pro"/>
              </a:rPr>
              <a:t>danh</a:t>
            </a:r>
            <a:r>
              <a:rPr lang="en-US" sz="1275" b="1" dirty="0" smtClean="0">
                <a:solidFill>
                  <a:srgbClr val="334155"/>
                </a:solidFill>
                <a:latin typeface="Be Vietnam Pro"/>
              </a:rPr>
              <a:t> </a:t>
            </a:r>
            <a:r>
              <a:rPr lang="en-US" sz="1275" b="1" dirty="0" err="1" smtClean="0">
                <a:solidFill>
                  <a:srgbClr val="334155"/>
                </a:solidFill>
                <a:latin typeface="Be Vietnam Pro"/>
              </a:rPr>
              <a:t>và</a:t>
            </a:r>
            <a:r>
              <a:rPr lang="en-US" sz="1275" b="1" dirty="0" smtClean="0">
                <a:solidFill>
                  <a:srgbClr val="334155"/>
                </a:solidFill>
                <a:latin typeface="Be Vietnam Pro"/>
              </a:rPr>
              <a:t> </a:t>
            </a:r>
            <a:r>
              <a:rPr lang="en-US" sz="1275" b="1" dirty="0" err="1" smtClean="0">
                <a:solidFill>
                  <a:srgbClr val="334155"/>
                </a:solidFill>
                <a:latin typeface="Be Vietnam Pro"/>
              </a:rPr>
              <a:t>mật</a:t>
            </a:r>
            <a:r>
              <a:rPr lang="en-US" sz="1275" b="1" dirty="0" smtClean="0">
                <a:solidFill>
                  <a:srgbClr val="334155"/>
                </a:solidFill>
                <a:latin typeface="Be Vietnam Pro"/>
              </a:rPr>
              <a:t> </a:t>
            </a:r>
            <a:r>
              <a:rPr lang="en-US" sz="1275" b="1" dirty="0" err="1" smtClean="0">
                <a:solidFill>
                  <a:srgbClr val="334155"/>
                </a:solidFill>
                <a:latin typeface="Be Vietnam Pro"/>
              </a:rPr>
              <a:t>khẩu</a:t>
            </a:r>
            <a:endParaRPr sz="1275" b="0" i="0" u="none" dirty="0">
              <a:solidFill>
                <a:srgbClr val="334155"/>
              </a:solidFill>
              <a:latin typeface="Be Vietnam Pro"/>
            </a:endParaRPr>
          </a:p>
        </p:txBody>
      </p:sp>
      <p:sp>
        <p:nvSpPr>
          <p:cNvPr id="6" name="TextBox 5"/>
          <p:cNvSpPr txBox="1"/>
          <p:nvPr/>
        </p:nvSpPr>
        <p:spPr>
          <a:xfrm>
            <a:off x="876300" y="4332409"/>
            <a:ext cx="5029200" cy="485775"/>
          </a:xfrm>
          <a:prstGeom prst="rect">
            <a:avLst/>
          </a:prstGeom>
          <a:noFill/>
        </p:spPr>
        <p:txBody>
          <a:bodyPr wrap="square" lIns="0" tIns="0" rIns="0" bIns="0" anchor="t">
            <a:spAutoFit/>
          </a:bodyPr>
          <a:lstStyle/>
          <a:p>
            <a:pPr algn="l">
              <a:lnSpc>
                <a:spcPts val="1912"/>
              </a:lnSpc>
            </a:pPr>
            <a:r>
              <a:rPr sz="1275" b="1" i="0" u="none" dirty="0" err="1">
                <a:solidFill>
                  <a:srgbClr val="334155"/>
                </a:solidFill>
                <a:latin typeface="Be Vietnam Pro"/>
              </a:rPr>
              <a:t>Xác</a:t>
            </a:r>
            <a:r>
              <a:rPr sz="1275" b="1" i="0" u="none" dirty="0">
                <a:solidFill>
                  <a:srgbClr val="334155"/>
                </a:solidFill>
                <a:latin typeface="Be Vietnam Pro"/>
              </a:rPr>
              <a:t> </a:t>
            </a:r>
            <a:r>
              <a:rPr sz="1275" b="1" i="0" u="none" dirty="0" err="1">
                <a:solidFill>
                  <a:srgbClr val="334155"/>
                </a:solidFill>
                <a:latin typeface="Be Vietnam Pro"/>
              </a:rPr>
              <a:t>thực</a:t>
            </a:r>
            <a:r>
              <a:rPr sz="1275" b="1" i="0" u="none" dirty="0">
                <a:solidFill>
                  <a:srgbClr val="334155"/>
                </a:solidFill>
                <a:latin typeface="Be Vietnam Pro"/>
              </a:rPr>
              <a:t> </a:t>
            </a:r>
            <a:r>
              <a:rPr sz="1275" b="1" i="0" u="none" dirty="0" err="1">
                <a:solidFill>
                  <a:srgbClr val="334155"/>
                </a:solidFill>
                <a:latin typeface="Be Vietnam Pro"/>
              </a:rPr>
              <a:t>VNeID</a:t>
            </a:r>
            <a:r>
              <a:rPr sz="1275" b="1" i="0" u="none" dirty="0">
                <a:solidFill>
                  <a:srgbClr val="334155"/>
                </a:solidFill>
                <a:latin typeface="Be Vietnam Pro"/>
              </a:rPr>
              <a:t>:</a:t>
            </a:r>
            <a:r>
              <a:rPr sz="1275" b="0" i="0" u="none" dirty="0">
                <a:solidFill>
                  <a:srgbClr val="334155"/>
                </a:solidFill>
                <a:latin typeface="Be Vietnam Pro"/>
              </a:rPr>
              <a:t> </a:t>
            </a:r>
            <a:r>
              <a:rPr sz="1275" b="0" i="0" u="none" dirty="0" err="1">
                <a:solidFill>
                  <a:srgbClr val="334155"/>
                </a:solidFill>
                <a:latin typeface="Be Vietnam Pro"/>
              </a:rPr>
              <a:t>Chọn</a:t>
            </a:r>
            <a:r>
              <a:rPr sz="1275" b="0" i="0" u="none" dirty="0">
                <a:solidFill>
                  <a:srgbClr val="334155"/>
                </a:solidFill>
                <a:latin typeface="Be Vietnam Pro"/>
              </a:rPr>
              <a:t> </a:t>
            </a:r>
            <a:r>
              <a:rPr sz="1275" b="0" i="0" u="none" dirty="0" err="1">
                <a:solidFill>
                  <a:srgbClr val="334155"/>
                </a:solidFill>
                <a:latin typeface="Be Vietnam Pro"/>
              </a:rPr>
              <a:t>đăng</a:t>
            </a:r>
            <a:r>
              <a:rPr sz="1275" b="0" i="0" u="none" dirty="0">
                <a:solidFill>
                  <a:srgbClr val="334155"/>
                </a:solidFill>
                <a:latin typeface="Be Vietnam Pro"/>
              </a:rPr>
              <a:t> </a:t>
            </a:r>
            <a:r>
              <a:rPr sz="1275" b="0" i="0" u="none" dirty="0" err="1">
                <a:solidFill>
                  <a:srgbClr val="334155"/>
                </a:solidFill>
                <a:latin typeface="Be Vietnam Pro"/>
              </a:rPr>
              <a:t>nhập</a:t>
            </a:r>
            <a:r>
              <a:rPr sz="1275" b="0" i="0" u="none" dirty="0">
                <a:solidFill>
                  <a:srgbClr val="334155"/>
                </a:solidFill>
                <a:latin typeface="Be Vietnam Pro"/>
              </a:rPr>
              <a:t> </a:t>
            </a:r>
            <a:r>
              <a:rPr sz="1275" b="0" i="0" u="none" dirty="0" err="1">
                <a:solidFill>
                  <a:srgbClr val="334155"/>
                </a:solidFill>
                <a:latin typeface="Be Vietnam Pro"/>
              </a:rPr>
              <a:t>bằng</a:t>
            </a:r>
            <a:r>
              <a:rPr sz="1275" b="0" i="0" u="none" dirty="0">
                <a:solidFill>
                  <a:srgbClr val="334155"/>
                </a:solidFill>
                <a:latin typeface="Be Vietnam Pro"/>
              </a:rPr>
              <a:t> </a:t>
            </a:r>
            <a:r>
              <a:rPr sz="1275" b="0" i="1" u="none" dirty="0">
                <a:solidFill>
                  <a:srgbClr val="334155"/>
                </a:solidFill>
                <a:latin typeface="Be Vietnam Pro"/>
              </a:rPr>
              <a:t>"</a:t>
            </a:r>
            <a:r>
              <a:rPr sz="1275" b="0" i="1" u="none" dirty="0" err="1">
                <a:solidFill>
                  <a:srgbClr val="334155"/>
                </a:solidFill>
                <a:latin typeface="Be Vietnam Pro"/>
              </a:rPr>
              <a:t>Tài</a:t>
            </a:r>
            <a:r>
              <a:rPr sz="1275" b="0" i="1" u="none" dirty="0">
                <a:solidFill>
                  <a:srgbClr val="334155"/>
                </a:solidFill>
                <a:latin typeface="Be Vietnam Pro"/>
              </a:rPr>
              <a:t> </a:t>
            </a:r>
            <a:r>
              <a:rPr sz="1275" b="0" i="1" u="none" dirty="0" err="1">
                <a:solidFill>
                  <a:srgbClr val="334155"/>
                </a:solidFill>
                <a:latin typeface="Be Vietnam Pro"/>
              </a:rPr>
              <a:t>khoản</a:t>
            </a:r>
            <a:r>
              <a:rPr sz="1275" b="0" i="1" u="none" dirty="0">
                <a:solidFill>
                  <a:srgbClr val="334155"/>
                </a:solidFill>
                <a:latin typeface="Be Vietnam Pro"/>
              </a:rPr>
              <a:t> </a:t>
            </a:r>
            <a:r>
              <a:rPr sz="1275" b="0" i="1" u="none" dirty="0" err="1">
                <a:solidFill>
                  <a:srgbClr val="334155"/>
                </a:solidFill>
                <a:latin typeface="Be Vietnam Pro"/>
              </a:rPr>
              <a:t>định</a:t>
            </a:r>
            <a:r>
              <a:rPr sz="1275" b="0" i="1" u="none" dirty="0">
                <a:solidFill>
                  <a:srgbClr val="334155"/>
                </a:solidFill>
                <a:latin typeface="Be Vietnam Pro"/>
              </a:rPr>
              <a:t> </a:t>
            </a:r>
            <a:r>
              <a:rPr sz="1275" b="0" i="1" u="none" dirty="0" err="1">
                <a:solidFill>
                  <a:srgbClr val="334155"/>
                </a:solidFill>
                <a:latin typeface="Be Vietnam Pro"/>
              </a:rPr>
              <a:t>danh</a:t>
            </a:r>
            <a:r>
              <a:rPr sz="1275" b="0" i="1" u="none" dirty="0">
                <a:solidFill>
                  <a:srgbClr val="334155"/>
                </a:solidFill>
                <a:latin typeface="Be Vietnam Pro"/>
              </a:rPr>
              <a:t> </a:t>
            </a:r>
            <a:r>
              <a:rPr sz="1275" b="0" i="1" u="none" dirty="0" err="1">
                <a:solidFill>
                  <a:srgbClr val="334155"/>
                </a:solidFill>
                <a:latin typeface="Be Vietnam Pro"/>
              </a:rPr>
              <a:t>điện</a:t>
            </a:r>
            <a:r>
              <a:rPr sz="1275" b="0" i="1" u="none" dirty="0">
                <a:solidFill>
                  <a:srgbClr val="334155"/>
                </a:solidFill>
                <a:latin typeface="Be Vietnam Pro"/>
              </a:rPr>
              <a:t> </a:t>
            </a:r>
            <a:r>
              <a:rPr sz="1275" b="0" i="1" u="none" dirty="0" err="1">
                <a:solidFill>
                  <a:srgbClr val="334155"/>
                </a:solidFill>
                <a:latin typeface="Be Vietnam Pro"/>
              </a:rPr>
              <a:t>tử</a:t>
            </a:r>
            <a:r>
              <a:rPr sz="1275" b="0" i="1" u="none" dirty="0">
                <a:solidFill>
                  <a:srgbClr val="334155"/>
                </a:solidFill>
                <a:latin typeface="Be Vietnam Pro"/>
              </a:rPr>
              <a:t> </a:t>
            </a:r>
            <a:r>
              <a:rPr sz="1275" b="0" i="1" u="none" dirty="0" err="1">
                <a:solidFill>
                  <a:srgbClr val="334155"/>
                </a:solidFill>
                <a:latin typeface="Be Vietnam Pro"/>
              </a:rPr>
              <a:t>cấp</a:t>
            </a:r>
            <a:r>
              <a:rPr sz="1275" b="0" i="1" u="none" dirty="0">
                <a:solidFill>
                  <a:srgbClr val="334155"/>
                </a:solidFill>
                <a:latin typeface="Be Vietnam Pro"/>
              </a:rPr>
              <a:t> </a:t>
            </a:r>
            <a:r>
              <a:rPr sz="1275" b="0" i="1" u="none" dirty="0" err="1">
                <a:solidFill>
                  <a:srgbClr val="334155"/>
                </a:solidFill>
                <a:latin typeface="Be Vietnam Pro"/>
              </a:rPr>
              <a:t>bởi</a:t>
            </a:r>
            <a:r>
              <a:rPr sz="1275" b="0" i="1" u="none" dirty="0">
                <a:solidFill>
                  <a:srgbClr val="334155"/>
                </a:solidFill>
                <a:latin typeface="Be Vietnam Pro"/>
              </a:rPr>
              <a:t> </a:t>
            </a:r>
            <a:r>
              <a:rPr sz="1275" b="0" i="1" u="none" dirty="0" err="1">
                <a:solidFill>
                  <a:srgbClr val="334155"/>
                </a:solidFill>
                <a:latin typeface="Be Vietnam Pro"/>
              </a:rPr>
              <a:t>Bộ</a:t>
            </a:r>
            <a:r>
              <a:rPr sz="1275" b="0" i="1" u="none" dirty="0">
                <a:solidFill>
                  <a:srgbClr val="334155"/>
                </a:solidFill>
                <a:latin typeface="Be Vietnam Pro"/>
              </a:rPr>
              <a:t> </a:t>
            </a:r>
            <a:r>
              <a:rPr sz="1275" b="0" i="1" u="none" dirty="0" err="1">
                <a:solidFill>
                  <a:srgbClr val="334155"/>
                </a:solidFill>
                <a:latin typeface="Be Vietnam Pro"/>
              </a:rPr>
              <a:t>Công</a:t>
            </a:r>
            <a:r>
              <a:rPr sz="1275" b="0" i="1" u="none" dirty="0">
                <a:solidFill>
                  <a:srgbClr val="334155"/>
                </a:solidFill>
                <a:latin typeface="Be Vietnam Pro"/>
              </a:rPr>
              <a:t> an (</a:t>
            </a:r>
            <a:r>
              <a:rPr sz="1275" b="0" i="1" u="none" dirty="0" err="1">
                <a:solidFill>
                  <a:srgbClr val="334155"/>
                </a:solidFill>
                <a:latin typeface="Be Vietnam Pro"/>
              </a:rPr>
              <a:t>VNeID</a:t>
            </a:r>
            <a:r>
              <a:rPr sz="1275" b="0" i="1" u="none" dirty="0">
                <a:solidFill>
                  <a:srgbClr val="334155"/>
                </a:solidFill>
                <a:latin typeface="Be Vietnam Pro"/>
              </a:rPr>
              <a:t>)"</a:t>
            </a:r>
            <a:r>
              <a:rPr sz="1275" b="0" i="0" u="none" dirty="0">
                <a:solidFill>
                  <a:srgbClr val="334155"/>
                </a:solidFill>
                <a:latin typeface="Be Vietnam Pro"/>
              </a:rPr>
              <a:t>.</a:t>
            </a:r>
          </a:p>
        </p:txBody>
      </p:sp>
      <p:sp>
        <p:nvSpPr>
          <p:cNvPr id="7" name="TextBox 6"/>
          <p:cNvSpPr txBox="1"/>
          <p:nvPr/>
        </p:nvSpPr>
        <p:spPr>
          <a:xfrm>
            <a:off x="800100" y="5314949"/>
            <a:ext cx="5029200" cy="485775"/>
          </a:xfrm>
          <a:prstGeom prst="rect">
            <a:avLst/>
          </a:prstGeom>
          <a:noFill/>
        </p:spPr>
        <p:txBody>
          <a:bodyPr wrap="square" lIns="0" tIns="0" rIns="0" bIns="0" anchor="t">
            <a:spAutoFit/>
          </a:bodyPr>
          <a:lstStyle/>
          <a:p>
            <a:pPr algn="l">
              <a:lnSpc>
                <a:spcPts val="1912"/>
              </a:lnSpc>
            </a:pPr>
            <a:r>
              <a:rPr sz="1275" b="1" i="0" u="none" dirty="0" err="1">
                <a:solidFill>
                  <a:srgbClr val="334155"/>
                </a:solidFill>
                <a:latin typeface="Be Vietnam Pro"/>
              </a:rPr>
              <a:t>Nhập</a:t>
            </a:r>
            <a:r>
              <a:rPr sz="1275" b="1" i="0" u="none" dirty="0">
                <a:solidFill>
                  <a:srgbClr val="334155"/>
                </a:solidFill>
                <a:latin typeface="Be Vietnam Pro"/>
              </a:rPr>
              <a:t> </a:t>
            </a:r>
            <a:r>
              <a:rPr sz="1275" b="1" i="0" u="none" dirty="0" err="1">
                <a:solidFill>
                  <a:srgbClr val="334155"/>
                </a:solidFill>
                <a:latin typeface="Be Vietnam Pro"/>
              </a:rPr>
              <a:t>mã</a:t>
            </a:r>
            <a:r>
              <a:rPr sz="1275" b="1" i="0" u="none" dirty="0">
                <a:solidFill>
                  <a:srgbClr val="334155"/>
                </a:solidFill>
                <a:latin typeface="Be Vietnam Pro"/>
              </a:rPr>
              <a:t> OTP:</a:t>
            </a:r>
            <a:r>
              <a:rPr sz="1275" b="0" i="0" u="none" dirty="0">
                <a:solidFill>
                  <a:srgbClr val="334155"/>
                </a:solidFill>
                <a:latin typeface="Be Vietnam Pro"/>
              </a:rPr>
              <a:t> </a:t>
            </a:r>
            <a:r>
              <a:rPr sz="1275" b="0" i="0" u="none" dirty="0" err="1">
                <a:solidFill>
                  <a:srgbClr val="334155"/>
                </a:solidFill>
                <a:latin typeface="Be Vietnam Pro"/>
              </a:rPr>
              <a:t>Nhập</a:t>
            </a:r>
            <a:r>
              <a:rPr sz="1275" b="0" i="0" u="none" dirty="0">
                <a:solidFill>
                  <a:srgbClr val="334155"/>
                </a:solidFill>
                <a:latin typeface="Be Vietnam Pro"/>
              </a:rPr>
              <a:t> </a:t>
            </a:r>
            <a:r>
              <a:rPr sz="1275" b="0" i="0" u="none" dirty="0" err="1">
                <a:solidFill>
                  <a:srgbClr val="334155"/>
                </a:solidFill>
                <a:latin typeface="Be Vietnam Pro"/>
              </a:rPr>
              <a:t>số</a:t>
            </a:r>
            <a:r>
              <a:rPr sz="1275" b="0" i="0" u="none" dirty="0">
                <a:solidFill>
                  <a:srgbClr val="334155"/>
                </a:solidFill>
                <a:latin typeface="Be Vietnam Pro"/>
              </a:rPr>
              <a:t> </a:t>
            </a:r>
            <a:r>
              <a:rPr sz="1275" b="0" i="0" u="none" dirty="0" err="1">
                <a:solidFill>
                  <a:srgbClr val="334155"/>
                </a:solidFill>
                <a:latin typeface="Be Vietnam Pro"/>
              </a:rPr>
              <a:t>CCCD</a:t>
            </a:r>
            <a:r>
              <a:rPr sz="1275" b="0" i="0" u="none" dirty="0">
                <a:solidFill>
                  <a:srgbClr val="334155"/>
                </a:solidFill>
                <a:latin typeface="Be Vietnam Pro"/>
              </a:rPr>
              <a:t>, </a:t>
            </a:r>
            <a:r>
              <a:rPr sz="1275" b="0" i="0" u="none" dirty="0" err="1">
                <a:solidFill>
                  <a:srgbClr val="334155"/>
                </a:solidFill>
                <a:latin typeface="Be Vietnam Pro"/>
              </a:rPr>
              <a:t>mật</a:t>
            </a:r>
            <a:r>
              <a:rPr sz="1275" b="0" i="0" u="none" dirty="0">
                <a:solidFill>
                  <a:srgbClr val="334155"/>
                </a:solidFill>
                <a:latin typeface="Be Vietnam Pro"/>
              </a:rPr>
              <a:t> </a:t>
            </a:r>
            <a:r>
              <a:rPr sz="1275" b="0" i="0" u="none" dirty="0" err="1">
                <a:solidFill>
                  <a:srgbClr val="334155"/>
                </a:solidFill>
                <a:latin typeface="Be Vietnam Pro"/>
              </a:rPr>
              <a:t>khẩu</a:t>
            </a:r>
            <a:r>
              <a:rPr sz="1275" b="0" i="0" u="none" dirty="0">
                <a:solidFill>
                  <a:srgbClr val="334155"/>
                </a:solidFill>
                <a:latin typeface="Be Vietnam Pro"/>
              </a:rPr>
              <a:t> </a:t>
            </a:r>
            <a:r>
              <a:rPr sz="1275" b="0" i="0" u="none" dirty="0" err="1">
                <a:solidFill>
                  <a:srgbClr val="334155"/>
                </a:solidFill>
                <a:latin typeface="Be Vietnam Pro"/>
              </a:rPr>
              <a:t>VNeID</a:t>
            </a:r>
            <a:r>
              <a:rPr sz="1275" b="0" i="0" u="none" dirty="0">
                <a:solidFill>
                  <a:srgbClr val="334155"/>
                </a:solidFill>
                <a:latin typeface="Be Vietnam Pro"/>
              </a:rPr>
              <a:t> </a:t>
            </a:r>
            <a:r>
              <a:rPr sz="1275" b="0" i="0" u="none" dirty="0" err="1">
                <a:solidFill>
                  <a:srgbClr val="334155"/>
                </a:solidFill>
                <a:latin typeface="Be Vietnam Pro"/>
              </a:rPr>
              <a:t>và</a:t>
            </a:r>
            <a:r>
              <a:rPr sz="1275" b="0" i="0" u="none" dirty="0">
                <a:solidFill>
                  <a:srgbClr val="334155"/>
                </a:solidFill>
                <a:latin typeface="Be Vietnam Pro"/>
              </a:rPr>
              <a:t> </a:t>
            </a:r>
            <a:r>
              <a:rPr sz="1275" b="0" i="0" u="none" dirty="0" err="1">
                <a:solidFill>
                  <a:srgbClr val="334155"/>
                </a:solidFill>
                <a:latin typeface="Be Vietnam Pro"/>
              </a:rPr>
              <a:t>mã</a:t>
            </a:r>
            <a:r>
              <a:rPr sz="1275" b="0" i="0" u="none" dirty="0">
                <a:solidFill>
                  <a:srgbClr val="334155"/>
                </a:solidFill>
                <a:latin typeface="Be Vietnam Pro"/>
              </a:rPr>
              <a:t> OTP </a:t>
            </a:r>
            <a:r>
              <a:rPr sz="1275" b="0" i="0" u="none" dirty="0" err="1">
                <a:solidFill>
                  <a:srgbClr val="334155"/>
                </a:solidFill>
                <a:latin typeface="Be Vietnam Pro"/>
              </a:rPr>
              <a:t>gửi</a:t>
            </a:r>
            <a:r>
              <a:rPr sz="1275" b="0" i="0" u="none" dirty="0">
                <a:solidFill>
                  <a:srgbClr val="334155"/>
                </a:solidFill>
                <a:latin typeface="Be Vietnam Pro"/>
              </a:rPr>
              <a:t> </a:t>
            </a:r>
            <a:r>
              <a:rPr sz="1275" b="0" i="0" u="none" dirty="0" err="1">
                <a:solidFill>
                  <a:srgbClr val="334155"/>
                </a:solidFill>
                <a:latin typeface="Be Vietnam Pro"/>
              </a:rPr>
              <a:t>về</a:t>
            </a:r>
            <a:r>
              <a:rPr sz="1275" b="0" i="0" u="none" dirty="0">
                <a:solidFill>
                  <a:srgbClr val="334155"/>
                </a:solidFill>
                <a:latin typeface="Be Vietnam Pro"/>
              </a:rPr>
              <a:t> </a:t>
            </a:r>
            <a:r>
              <a:rPr sz="1275" b="0" i="0" u="none" dirty="0" err="1">
                <a:solidFill>
                  <a:srgbClr val="334155"/>
                </a:solidFill>
                <a:latin typeface="Be Vietnam Pro"/>
              </a:rPr>
              <a:t>ứng</a:t>
            </a:r>
            <a:r>
              <a:rPr sz="1275" b="0" i="0" u="none" dirty="0">
                <a:solidFill>
                  <a:srgbClr val="334155"/>
                </a:solidFill>
                <a:latin typeface="Be Vietnam Pro"/>
              </a:rPr>
              <a:t> </a:t>
            </a:r>
            <a:r>
              <a:rPr sz="1275" b="0" i="0" u="none" dirty="0" err="1">
                <a:solidFill>
                  <a:srgbClr val="334155"/>
                </a:solidFill>
                <a:latin typeface="Be Vietnam Pro"/>
              </a:rPr>
              <a:t>dụng</a:t>
            </a:r>
            <a:r>
              <a:rPr sz="1275" b="0" i="0" u="none" dirty="0">
                <a:solidFill>
                  <a:srgbClr val="334155"/>
                </a:solidFill>
                <a:latin typeface="Be Vietnam Pro"/>
              </a:rPr>
              <a:t> </a:t>
            </a:r>
            <a:r>
              <a:rPr sz="1275" b="0" i="0" u="none" dirty="0" err="1">
                <a:solidFill>
                  <a:srgbClr val="334155"/>
                </a:solidFill>
                <a:latin typeface="Be Vietnam Pro"/>
              </a:rPr>
              <a:t>điện</a:t>
            </a:r>
            <a:r>
              <a:rPr sz="1275" b="0" i="0" u="none" dirty="0">
                <a:solidFill>
                  <a:srgbClr val="334155"/>
                </a:solidFill>
                <a:latin typeface="Be Vietnam Pro"/>
              </a:rPr>
              <a:t> </a:t>
            </a:r>
            <a:r>
              <a:rPr sz="1275" b="0" i="0" u="none" dirty="0" err="1">
                <a:solidFill>
                  <a:srgbClr val="334155"/>
                </a:solidFill>
                <a:latin typeface="Be Vietnam Pro"/>
              </a:rPr>
              <a:t>thoại</a:t>
            </a:r>
            <a:r>
              <a:rPr sz="1275" b="0" i="0" u="none" dirty="0">
                <a:solidFill>
                  <a:srgbClr val="334155"/>
                </a:solidFill>
                <a:latin typeface="Be Vietnam Pro"/>
              </a:rPr>
              <a:t> </a:t>
            </a:r>
            <a:r>
              <a:rPr sz="1275" b="0" i="0" u="none" dirty="0" err="1">
                <a:solidFill>
                  <a:srgbClr val="334155"/>
                </a:solidFill>
                <a:latin typeface="Be Vietnam Pro"/>
              </a:rPr>
              <a:t>để</a:t>
            </a:r>
            <a:r>
              <a:rPr sz="1275" b="0" i="0" u="none" dirty="0">
                <a:solidFill>
                  <a:srgbClr val="334155"/>
                </a:solidFill>
                <a:latin typeface="Be Vietnam Pro"/>
              </a:rPr>
              <a:t> </a:t>
            </a:r>
            <a:r>
              <a:rPr sz="1275" b="0" i="0" u="none" dirty="0" err="1">
                <a:solidFill>
                  <a:srgbClr val="334155"/>
                </a:solidFill>
                <a:latin typeface="Be Vietnam Pro"/>
              </a:rPr>
              <a:t>hoàn</a:t>
            </a:r>
            <a:r>
              <a:rPr sz="1275" b="0" i="0" u="none" dirty="0">
                <a:solidFill>
                  <a:srgbClr val="334155"/>
                </a:solidFill>
                <a:latin typeface="Be Vietnam Pro"/>
              </a:rPr>
              <a:t> </a:t>
            </a:r>
            <a:r>
              <a:rPr sz="1275" b="0" i="0" u="none" dirty="0" err="1">
                <a:solidFill>
                  <a:srgbClr val="334155"/>
                </a:solidFill>
                <a:latin typeface="Be Vietnam Pro"/>
              </a:rPr>
              <a:t>tất</a:t>
            </a:r>
            <a:r>
              <a:rPr sz="1275" b="0" i="0" u="none" dirty="0">
                <a:solidFill>
                  <a:srgbClr val="334155"/>
                </a:solidFill>
                <a:latin typeface="Be Vietnam Pro"/>
              </a:rPr>
              <a:t>.</a:t>
            </a:r>
          </a:p>
        </p:txBody>
      </p:sp>
      <p:pic>
        <p:nvPicPr>
          <p:cNvPr id="9" name="Picture 8" descr="image.png"/>
          <p:cNvPicPr>
            <a:picLocks noChangeAspect="1"/>
          </p:cNvPicPr>
          <p:nvPr/>
        </p:nvPicPr>
        <p:blipFill>
          <a:blip r:embed="rId3"/>
          <a:stretch>
            <a:fillRect/>
          </a:stretch>
        </p:blipFill>
        <p:spPr>
          <a:xfrm>
            <a:off x="533400" y="2457450"/>
            <a:ext cx="190500" cy="200025"/>
          </a:xfrm>
          <a:prstGeom prst="rect">
            <a:avLst/>
          </a:prstGeom>
        </p:spPr>
      </p:pic>
      <p:pic>
        <p:nvPicPr>
          <p:cNvPr id="10" name="Picture 9" descr="image.png"/>
          <p:cNvPicPr>
            <a:picLocks noChangeAspect="1"/>
          </p:cNvPicPr>
          <p:nvPr/>
        </p:nvPicPr>
        <p:blipFill>
          <a:blip r:embed="rId3"/>
          <a:stretch>
            <a:fillRect/>
          </a:stretch>
        </p:blipFill>
        <p:spPr>
          <a:xfrm>
            <a:off x="533400" y="3114675"/>
            <a:ext cx="190500" cy="200025"/>
          </a:xfrm>
          <a:prstGeom prst="rect">
            <a:avLst/>
          </a:prstGeom>
        </p:spPr>
      </p:pic>
      <p:pic>
        <p:nvPicPr>
          <p:cNvPr id="11" name="Picture 10" descr="image.png"/>
          <p:cNvPicPr>
            <a:picLocks noChangeAspect="1"/>
          </p:cNvPicPr>
          <p:nvPr/>
        </p:nvPicPr>
        <p:blipFill>
          <a:blip r:embed="rId3"/>
          <a:stretch>
            <a:fillRect/>
          </a:stretch>
        </p:blipFill>
        <p:spPr>
          <a:xfrm>
            <a:off x="572965" y="4475283"/>
            <a:ext cx="190500" cy="200025"/>
          </a:xfrm>
          <a:prstGeom prst="rect">
            <a:avLst/>
          </a:prstGeom>
        </p:spPr>
      </p:pic>
      <p:pic>
        <p:nvPicPr>
          <p:cNvPr id="12" name="Picture 11" descr="image.png"/>
          <p:cNvPicPr>
            <a:picLocks noChangeAspect="1"/>
          </p:cNvPicPr>
          <p:nvPr/>
        </p:nvPicPr>
        <p:blipFill>
          <a:blip r:embed="rId3"/>
          <a:stretch>
            <a:fillRect/>
          </a:stretch>
        </p:blipFill>
        <p:spPr>
          <a:xfrm>
            <a:off x="533400" y="5475409"/>
            <a:ext cx="190500" cy="200025"/>
          </a:xfrm>
          <a:prstGeom prst="rect">
            <a:avLst/>
          </a:prstGeom>
        </p:spPr>
      </p:pic>
      <p:sp>
        <p:nvSpPr>
          <p:cNvPr id="13" name="TextBox 12"/>
          <p:cNvSpPr txBox="1"/>
          <p:nvPr/>
        </p:nvSpPr>
        <p:spPr>
          <a:xfrm>
            <a:off x="533400" y="465780"/>
            <a:ext cx="11658600" cy="392415"/>
          </a:xfrm>
          <a:prstGeom prst="rect">
            <a:avLst/>
          </a:prstGeom>
          <a:noFill/>
        </p:spPr>
        <p:txBody>
          <a:bodyPr wrap="square" lIns="0" tIns="0" rIns="0" bIns="0" anchor="ctr">
            <a:spAutoFit/>
          </a:bodyPr>
          <a:lstStyle/>
          <a:p>
            <a:pPr algn="l"/>
            <a:r>
              <a:rPr sz="2550" b="1" i="0" u="none" dirty="0" err="1">
                <a:solidFill>
                  <a:srgbClr val="0B2545"/>
                </a:solidFill>
                <a:latin typeface="Be Vietnam Pro"/>
              </a:rPr>
              <a:t>Bước</a:t>
            </a:r>
            <a:r>
              <a:rPr sz="2550" b="1" i="0" u="none" dirty="0">
                <a:solidFill>
                  <a:srgbClr val="0B2545"/>
                </a:solidFill>
                <a:latin typeface="Be Vietnam Pro"/>
              </a:rPr>
              <a:t> 1: </a:t>
            </a:r>
            <a:r>
              <a:rPr sz="2550" b="1" i="0" u="none" dirty="0" err="1">
                <a:solidFill>
                  <a:srgbClr val="0B2545"/>
                </a:solidFill>
                <a:latin typeface="Be Vietnam Pro"/>
              </a:rPr>
              <a:t>Đăng</a:t>
            </a:r>
            <a:r>
              <a:rPr sz="2550" b="1" i="0" u="none" dirty="0">
                <a:solidFill>
                  <a:srgbClr val="0B2545"/>
                </a:solidFill>
                <a:latin typeface="Be Vietnam Pro"/>
              </a:rPr>
              <a:t> </a:t>
            </a:r>
            <a:r>
              <a:rPr lang="en-US" sz="2550" b="1" i="0" u="none" dirty="0" err="1" smtClean="0">
                <a:solidFill>
                  <a:srgbClr val="0B2545"/>
                </a:solidFill>
                <a:latin typeface="Be Vietnam Pro"/>
              </a:rPr>
              <a:t>n</a:t>
            </a:r>
            <a:r>
              <a:rPr sz="2550" b="1" i="0" u="none" dirty="0" err="1" smtClean="0">
                <a:solidFill>
                  <a:srgbClr val="0B2545"/>
                </a:solidFill>
                <a:latin typeface="Be Vietnam Pro"/>
              </a:rPr>
              <a:t>hập</a:t>
            </a:r>
            <a:r>
              <a:rPr sz="2550" b="1" i="0" u="none" dirty="0" smtClean="0">
                <a:solidFill>
                  <a:srgbClr val="0B2545"/>
                </a:solidFill>
                <a:latin typeface="Be Vietnam Pro"/>
              </a:rPr>
              <a:t> </a:t>
            </a:r>
            <a:r>
              <a:rPr lang="en-US" sz="2550" b="1" i="0" u="none" dirty="0" err="1" smtClean="0">
                <a:solidFill>
                  <a:srgbClr val="0B2545"/>
                </a:solidFill>
                <a:latin typeface="Be Vietnam Pro"/>
              </a:rPr>
              <a:t>h</a:t>
            </a:r>
            <a:r>
              <a:rPr sz="2550" b="1" i="0" u="none" dirty="0" err="1" smtClean="0">
                <a:solidFill>
                  <a:srgbClr val="0B2545"/>
                </a:solidFill>
                <a:latin typeface="Be Vietnam Pro"/>
              </a:rPr>
              <a:t>ệ</a:t>
            </a:r>
            <a:r>
              <a:rPr sz="2550" b="1" i="0" u="none" dirty="0" smtClean="0">
                <a:solidFill>
                  <a:srgbClr val="0B2545"/>
                </a:solidFill>
                <a:latin typeface="Be Vietnam Pro"/>
              </a:rPr>
              <a:t> </a:t>
            </a:r>
            <a:r>
              <a:rPr lang="en-US" sz="2550" b="1" i="0" u="none" dirty="0" err="1" smtClean="0">
                <a:solidFill>
                  <a:srgbClr val="0B2545"/>
                </a:solidFill>
                <a:latin typeface="Be Vietnam Pro"/>
              </a:rPr>
              <a:t>t</a:t>
            </a:r>
            <a:r>
              <a:rPr sz="2550" b="1" i="0" u="none" dirty="0" err="1" smtClean="0">
                <a:solidFill>
                  <a:srgbClr val="0B2545"/>
                </a:solidFill>
                <a:latin typeface="Be Vietnam Pro"/>
              </a:rPr>
              <a:t>hống</a:t>
            </a:r>
            <a:endParaRPr sz="2550" b="1" i="0" u="none" dirty="0">
              <a:solidFill>
                <a:srgbClr val="0B2545"/>
              </a:solidFill>
              <a:latin typeface="Be Vietnam Pro"/>
            </a:endParaRPr>
          </a:p>
        </p:txBody>
      </p:sp>
      <p:sp>
        <p:nvSpPr>
          <p:cNvPr id="14" name="Rounded Rectangle 13"/>
          <p:cNvSpPr/>
          <p:nvPr/>
        </p:nvSpPr>
        <p:spPr>
          <a:xfrm>
            <a:off x="533400" y="866775"/>
            <a:ext cx="57150" cy="304800"/>
          </a:xfrm>
          <a:prstGeom prst="roundRect">
            <a:avLst>
              <a:gd name="adj" fmla="val 50000"/>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p:cNvPicPr>
            <a:picLocks noChangeAspect="1"/>
          </p:cNvPicPr>
          <p:nvPr/>
        </p:nvPicPr>
        <p:blipFill>
          <a:blip r:embed="rId4"/>
          <a:stretch>
            <a:fillRect/>
          </a:stretch>
        </p:blipFill>
        <p:spPr>
          <a:xfrm>
            <a:off x="6029325" y="1432889"/>
            <a:ext cx="5883412" cy="4317753"/>
          </a:xfrm>
          <a:prstGeom prst="rect">
            <a:avLst/>
          </a:prstGeom>
        </p:spPr>
      </p:pic>
      <p:sp>
        <p:nvSpPr>
          <p:cNvPr id="16" name="TextBox 15"/>
          <p:cNvSpPr txBox="1"/>
          <p:nvPr/>
        </p:nvSpPr>
        <p:spPr>
          <a:xfrm>
            <a:off x="876300" y="3673044"/>
            <a:ext cx="5029200" cy="243656"/>
          </a:xfrm>
          <a:prstGeom prst="rect">
            <a:avLst/>
          </a:prstGeom>
          <a:noFill/>
        </p:spPr>
        <p:txBody>
          <a:bodyPr wrap="square" lIns="0" tIns="0" rIns="0" bIns="0" anchor="t">
            <a:spAutoFit/>
          </a:bodyPr>
          <a:lstStyle/>
          <a:p>
            <a:pPr algn="l">
              <a:lnSpc>
                <a:spcPts val="1912"/>
              </a:lnSpc>
            </a:pPr>
            <a:r>
              <a:rPr lang="en-US" sz="1275" b="1" dirty="0" smtClean="0">
                <a:solidFill>
                  <a:srgbClr val="334155"/>
                </a:solidFill>
                <a:latin typeface="Be Vietnam Pro"/>
              </a:rPr>
              <a:t>Hai </a:t>
            </a:r>
            <a:r>
              <a:rPr lang="en-US" sz="1275" b="1" dirty="0" err="1" smtClean="0">
                <a:solidFill>
                  <a:srgbClr val="334155"/>
                </a:solidFill>
                <a:latin typeface="Be Vietnam Pro"/>
              </a:rPr>
              <a:t>là</a:t>
            </a:r>
            <a:r>
              <a:rPr lang="en-US" sz="1275" b="1" dirty="0" smtClean="0">
                <a:solidFill>
                  <a:srgbClr val="334155"/>
                </a:solidFill>
                <a:latin typeface="Be Vietnam Pro"/>
              </a:rPr>
              <a:t>: </a:t>
            </a:r>
            <a:r>
              <a:rPr lang="en-US" sz="1275" b="1" dirty="0" err="1" smtClean="0">
                <a:solidFill>
                  <a:srgbClr val="334155"/>
                </a:solidFill>
                <a:latin typeface="Be Vietnam Pro"/>
              </a:rPr>
              <a:t>Đăng</a:t>
            </a:r>
            <a:r>
              <a:rPr lang="en-US" sz="1275" b="1" dirty="0" smtClean="0">
                <a:solidFill>
                  <a:srgbClr val="334155"/>
                </a:solidFill>
                <a:latin typeface="Be Vietnam Pro"/>
              </a:rPr>
              <a:t> </a:t>
            </a:r>
            <a:r>
              <a:rPr lang="en-US" sz="1275" b="1" dirty="0" err="1" smtClean="0">
                <a:solidFill>
                  <a:srgbClr val="334155"/>
                </a:solidFill>
                <a:latin typeface="Be Vietnam Pro"/>
              </a:rPr>
              <a:t>nhập</a:t>
            </a:r>
            <a:r>
              <a:rPr lang="en-US" sz="1275" b="1" dirty="0" smtClean="0">
                <a:solidFill>
                  <a:srgbClr val="334155"/>
                </a:solidFill>
                <a:latin typeface="Be Vietnam Pro"/>
              </a:rPr>
              <a:t> </a:t>
            </a:r>
            <a:r>
              <a:rPr lang="en-US" sz="1275" b="1" dirty="0" err="1" smtClean="0">
                <a:solidFill>
                  <a:srgbClr val="334155"/>
                </a:solidFill>
                <a:latin typeface="Be Vietnam Pro"/>
              </a:rPr>
              <a:t>vào</a:t>
            </a:r>
            <a:r>
              <a:rPr lang="en-US" sz="1275" b="1" dirty="0" smtClean="0">
                <a:solidFill>
                  <a:srgbClr val="334155"/>
                </a:solidFill>
                <a:latin typeface="Be Vietnam Pro"/>
              </a:rPr>
              <a:t> </a:t>
            </a:r>
            <a:r>
              <a:rPr lang="en-US" sz="1275" b="1" dirty="0" err="1" smtClean="0">
                <a:solidFill>
                  <a:srgbClr val="334155"/>
                </a:solidFill>
                <a:latin typeface="Be Vietnam Pro"/>
              </a:rPr>
              <a:t>ứng</a:t>
            </a:r>
            <a:r>
              <a:rPr lang="en-US" sz="1275" b="1" dirty="0" smtClean="0">
                <a:solidFill>
                  <a:srgbClr val="334155"/>
                </a:solidFill>
                <a:latin typeface="Be Vietnam Pro"/>
              </a:rPr>
              <a:t> </a:t>
            </a:r>
            <a:r>
              <a:rPr lang="en-US" sz="1275" b="1" dirty="0" err="1" smtClean="0">
                <a:solidFill>
                  <a:srgbClr val="334155"/>
                </a:solidFill>
                <a:latin typeface="Be Vietnam Pro"/>
              </a:rPr>
              <a:t>dụng</a:t>
            </a:r>
            <a:r>
              <a:rPr lang="en-US" sz="1275" b="1" dirty="0" smtClean="0">
                <a:solidFill>
                  <a:srgbClr val="334155"/>
                </a:solidFill>
                <a:latin typeface="Be Vietnam Pro"/>
              </a:rPr>
              <a:t> </a:t>
            </a:r>
            <a:r>
              <a:rPr lang="en-US" sz="1275" b="1" dirty="0" err="1" smtClean="0">
                <a:solidFill>
                  <a:srgbClr val="334155"/>
                </a:solidFill>
                <a:latin typeface="Be Vietnam Pro"/>
              </a:rPr>
              <a:t>VNEID</a:t>
            </a:r>
            <a:r>
              <a:rPr lang="en-US" sz="1275" b="1" dirty="0" smtClean="0">
                <a:solidFill>
                  <a:srgbClr val="334155"/>
                </a:solidFill>
                <a:latin typeface="Be Vietnam Pro"/>
              </a:rPr>
              <a:t> </a:t>
            </a:r>
            <a:r>
              <a:rPr lang="en-US" sz="1275" b="1" dirty="0" err="1" smtClean="0">
                <a:solidFill>
                  <a:srgbClr val="334155"/>
                </a:solidFill>
                <a:latin typeface="Be Vietnam Pro"/>
              </a:rPr>
              <a:t>sau</a:t>
            </a:r>
            <a:r>
              <a:rPr lang="en-US" sz="1275" b="1" dirty="0" smtClean="0">
                <a:solidFill>
                  <a:srgbClr val="334155"/>
                </a:solidFill>
                <a:latin typeface="Be Vietnam Pro"/>
              </a:rPr>
              <a:t> </a:t>
            </a:r>
            <a:r>
              <a:rPr lang="en-US" sz="1275" b="1" dirty="0" err="1" smtClean="0">
                <a:solidFill>
                  <a:srgbClr val="334155"/>
                </a:solidFill>
                <a:latin typeface="Be Vietnam Pro"/>
              </a:rPr>
              <a:t>đó</a:t>
            </a:r>
            <a:r>
              <a:rPr lang="en-US" sz="1275" b="1" dirty="0" smtClean="0">
                <a:solidFill>
                  <a:srgbClr val="334155"/>
                </a:solidFill>
                <a:latin typeface="Be Vietnam Pro"/>
              </a:rPr>
              <a:t> </a:t>
            </a:r>
            <a:r>
              <a:rPr lang="en-US" sz="1275" b="1" dirty="0" err="1" smtClean="0">
                <a:solidFill>
                  <a:srgbClr val="334155"/>
                </a:solidFill>
                <a:latin typeface="Be Vietnam Pro"/>
              </a:rPr>
              <a:t>quét</a:t>
            </a:r>
            <a:r>
              <a:rPr lang="en-US" sz="1275" b="1" dirty="0" smtClean="0">
                <a:solidFill>
                  <a:srgbClr val="334155"/>
                </a:solidFill>
                <a:latin typeface="Be Vietnam Pro"/>
              </a:rPr>
              <a:t> </a:t>
            </a:r>
            <a:r>
              <a:rPr lang="en-US" sz="1275" b="1" dirty="0" err="1" smtClean="0">
                <a:solidFill>
                  <a:srgbClr val="334155"/>
                </a:solidFill>
                <a:latin typeface="Be Vietnam Pro"/>
              </a:rPr>
              <a:t>mã</a:t>
            </a:r>
            <a:r>
              <a:rPr lang="en-US" sz="1275" b="1" dirty="0" smtClean="0">
                <a:solidFill>
                  <a:srgbClr val="334155"/>
                </a:solidFill>
                <a:latin typeface="Be Vietnam Pro"/>
              </a:rPr>
              <a:t> </a:t>
            </a:r>
            <a:r>
              <a:rPr lang="en-US" sz="1275" b="1" dirty="0" err="1" smtClean="0">
                <a:solidFill>
                  <a:srgbClr val="334155"/>
                </a:solidFill>
                <a:latin typeface="Be Vietnam Pro"/>
              </a:rPr>
              <a:t>QR</a:t>
            </a:r>
            <a:r>
              <a:rPr lang="en-US" sz="1275" b="1" dirty="0" smtClean="0">
                <a:solidFill>
                  <a:srgbClr val="334155"/>
                </a:solidFill>
                <a:latin typeface="Be Vietnam Pro"/>
              </a:rPr>
              <a:t> </a:t>
            </a:r>
            <a:r>
              <a:rPr lang="en-US" sz="1275" b="1" dirty="0" err="1" smtClean="0">
                <a:solidFill>
                  <a:srgbClr val="334155"/>
                </a:solidFill>
                <a:latin typeface="Be Vietnam Pro"/>
              </a:rPr>
              <a:t>bên</a:t>
            </a:r>
            <a:r>
              <a:rPr lang="en-US" sz="1275" b="1" dirty="0" smtClean="0">
                <a:solidFill>
                  <a:srgbClr val="334155"/>
                </a:solidFill>
                <a:latin typeface="Be Vietnam Pro"/>
              </a:rPr>
              <a:t> </a:t>
            </a:r>
            <a:endParaRPr sz="1275" b="0" i="0" u="none" dirty="0">
              <a:solidFill>
                <a:srgbClr val="334155"/>
              </a:solidFill>
              <a:latin typeface="Be Vietnam Pro"/>
            </a:endParaRPr>
          </a:p>
        </p:txBody>
      </p:sp>
      <p:pic>
        <p:nvPicPr>
          <p:cNvPr id="17" name="Picture 16" descr="image.png"/>
          <p:cNvPicPr>
            <a:picLocks noChangeAspect="1"/>
          </p:cNvPicPr>
          <p:nvPr/>
        </p:nvPicPr>
        <p:blipFill>
          <a:blip r:embed="rId3"/>
          <a:stretch>
            <a:fillRect/>
          </a:stretch>
        </p:blipFill>
        <p:spPr>
          <a:xfrm>
            <a:off x="561975" y="3743325"/>
            <a:ext cx="190500" cy="200025"/>
          </a:xfrm>
          <a:prstGeom prst="rect">
            <a:avLst/>
          </a:prstGeom>
        </p:spPr>
      </p:pic>
    </p:spTree>
    <p:extLst>
      <p:ext uri="{BB962C8B-B14F-4D97-AF65-F5344CB8AC3E}">
        <p14:creationId xmlns:p14="http://schemas.microsoft.com/office/powerpoint/2010/main" val="35576376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10432" y="1156885"/>
            <a:ext cx="5372100" cy="2342852"/>
          </a:xfrm>
          <a:prstGeom prst="rect">
            <a:avLst/>
          </a:prstGeom>
        </p:spPr>
      </p:pic>
      <p:pic>
        <p:nvPicPr>
          <p:cNvPr id="4" name="Picture 3" descr="image.png"/>
          <p:cNvPicPr>
            <a:picLocks noChangeAspect="1"/>
          </p:cNvPicPr>
          <p:nvPr/>
        </p:nvPicPr>
        <p:blipFill>
          <a:blip r:embed="rId3"/>
          <a:stretch>
            <a:fillRect/>
          </a:stretch>
        </p:blipFill>
        <p:spPr>
          <a:xfrm>
            <a:off x="471379" y="4198824"/>
            <a:ext cx="5372100" cy="2342852"/>
          </a:xfrm>
          <a:prstGeom prst="rect">
            <a:avLst/>
          </a:prstGeom>
        </p:spPr>
      </p:pic>
      <p:sp>
        <p:nvSpPr>
          <p:cNvPr id="5" name="TextBox 4"/>
          <p:cNvSpPr txBox="1"/>
          <p:nvPr/>
        </p:nvSpPr>
        <p:spPr>
          <a:xfrm>
            <a:off x="1152525" y="1519386"/>
            <a:ext cx="4660582" cy="266700"/>
          </a:xfrm>
          <a:prstGeom prst="rect">
            <a:avLst/>
          </a:prstGeom>
          <a:noFill/>
        </p:spPr>
        <p:txBody>
          <a:bodyPr wrap="square" lIns="0" tIns="0" rIns="0" bIns="0" anchor="ctr">
            <a:spAutoFit/>
          </a:bodyPr>
          <a:lstStyle/>
          <a:p>
            <a:pPr algn="l"/>
            <a:r>
              <a:rPr sz="1650" b="1" i="0" u="none" dirty="0" err="1">
                <a:solidFill>
                  <a:srgbClr val="0B2545"/>
                </a:solidFill>
                <a:latin typeface="Be Vietnam Pro"/>
              </a:rPr>
              <a:t>Tra</a:t>
            </a:r>
            <a:r>
              <a:rPr sz="1650" b="1" i="0" u="none" dirty="0">
                <a:solidFill>
                  <a:srgbClr val="0B2545"/>
                </a:solidFill>
                <a:latin typeface="Be Vietnam Pro"/>
              </a:rPr>
              <a:t> </a:t>
            </a:r>
            <a:r>
              <a:rPr sz="1650" b="1" i="0" u="none" dirty="0" err="1">
                <a:solidFill>
                  <a:srgbClr val="0B2545"/>
                </a:solidFill>
                <a:latin typeface="Be Vietnam Pro"/>
              </a:rPr>
              <a:t>Cứu</a:t>
            </a:r>
            <a:r>
              <a:rPr sz="1650" b="1" i="0" u="none" dirty="0">
                <a:solidFill>
                  <a:srgbClr val="0B2545"/>
                </a:solidFill>
                <a:latin typeface="Be Vietnam Pro"/>
              </a:rPr>
              <a:t> </a:t>
            </a:r>
            <a:r>
              <a:rPr sz="1650" b="1" i="0" u="none" dirty="0" err="1">
                <a:solidFill>
                  <a:srgbClr val="0B2545"/>
                </a:solidFill>
                <a:latin typeface="Be Vietnam Pro"/>
              </a:rPr>
              <a:t>Thủ</a:t>
            </a:r>
            <a:r>
              <a:rPr sz="1650" b="1" i="0" u="none" dirty="0">
                <a:solidFill>
                  <a:srgbClr val="0B2545"/>
                </a:solidFill>
                <a:latin typeface="Be Vietnam Pro"/>
              </a:rPr>
              <a:t> </a:t>
            </a:r>
            <a:r>
              <a:rPr sz="1650" b="1" i="0" u="none" dirty="0" err="1">
                <a:solidFill>
                  <a:srgbClr val="0B2545"/>
                </a:solidFill>
                <a:latin typeface="Be Vietnam Pro"/>
              </a:rPr>
              <a:t>Tục</a:t>
            </a:r>
            <a:r>
              <a:rPr sz="1650" b="1" i="0" u="none" dirty="0">
                <a:solidFill>
                  <a:srgbClr val="0B2545"/>
                </a:solidFill>
                <a:latin typeface="Be Vietnam Pro"/>
              </a:rPr>
              <a:t> </a:t>
            </a:r>
            <a:r>
              <a:rPr sz="1650" b="1" i="0" u="none" dirty="0" err="1">
                <a:solidFill>
                  <a:srgbClr val="0B2545"/>
                </a:solidFill>
                <a:latin typeface="Be Vietnam Pro"/>
              </a:rPr>
              <a:t>Hành</a:t>
            </a:r>
            <a:r>
              <a:rPr sz="1650" b="1" i="0" u="none" dirty="0">
                <a:solidFill>
                  <a:srgbClr val="0B2545"/>
                </a:solidFill>
                <a:latin typeface="Be Vietnam Pro"/>
              </a:rPr>
              <a:t> </a:t>
            </a:r>
            <a:r>
              <a:rPr sz="1650" b="1" i="0" u="none" dirty="0" err="1">
                <a:solidFill>
                  <a:srgbClr val="0B2545"/>
                </a:solidFill>
                <a:latin typeface="Be Vietnam Pro"/>
              </a:rPr>
              <a:t>Chính</a:t>
            </a:r>
            <a:endParaRPr sz="1650" b="1" i="0" u="none" dirty="0">
              <a:solidFill>
                <a:srgbClr val="0B2545"/>
              </a:solidFill>
              <a:latin typeface="Be Vietnam Pro"/>
            </a:endParaRPr>
          </a:p>
        </p:txBody>
      </p:sp>
      <p:sp>
        <p:nvSpPr>
          <p:cNvPr id="6" name="TextBox 5"/>
          <p:cNvSpPr txBox="1"/>
          <p:nvPr/>
        </p:nvSpPr>
        <p:spPr>
          <a:xfrm>
            <a:off x="847725" y="1856518"/>
            <a:ext cx="4743450" cy="731341"/>
          </a:xfrm>
          <a:prstGeom prst="rect">
            <a:avLst/>
          </a:prstGeom>
          <a:noFill/>
        </p:spPr>
        <p:txBody>
          <a:bodyPr wrap="square" lIns="0" tIns="0" rIns="0" bIns="0" anchor="t">
            <a:spAutoFit/>
          </a:bodyPr>
          <a:lstStyle/>
          <a:p>
            <a:pPr algn="just">
              <a:lnSpc>
                <a:spcPts val="1920"/>
              </a:lnSpc>
            </a:pPr>
            <a:r>
              <a:rPr sz="1200" b="0" i="0" u="none" dirty="0" err="1">
                <a:solidFill>
                  <a:srgbClr val="475569"/>
                </a:solidFill>
                <a:latin typeface="Be Vietnam Pro"/>
              </a:rPr>
              <a:t>Nhập</a:t>
            </a:r>
            <a:r>
              <a:rPr sz="1200" b="0" i="0" u="none" dirty="0">
                <a:solidFill>
                  <a:srgbClr val="475569"/>
                </a:solidFill>
                <a:latin typeface="Be Vietnam Pro"/>
              </a:rPr>
              <a:t> </a:t>
            </a:r>
            <a:r>
              <a:rPr sz="1200" b="0" i="0" u="none" dirty="0" err="1">
                <a:solidFill>
                  <a:srgbClr val="475569"/>
                </a:solidFill>
                <a:latin typeface="Be Vietnam Pro"/>
              </a:rPr>
              <a:t>từ</a:t>
            </a:r>
            <a:r>
              <a:rPr sz="1200" b="0" i="0" u="none" dirty="0">
                <a:solidFill>
                  <a:srgbClr val="475569"/>
                </a:solidFill>
                <a:latin typeface="Be Vietnam Pro"/>
              </a:rPr>
              <a:t> </a:t>
            </a:r>
            <a:r>
              <a:rPr sz="1200" b="0" i="0" u="none" dirty="0" err="1">
                <a:solidFill>
                  <a:srgbClr val="475569"/>
                </a:solidFill>
                <a:latin typeface="Be Vietnam Pro"/>
              </a:rPr>
              <a:t>khóa</a:t>
            </a:r>
            <a:r>
              <a:rPr sz="1200" b="0" i="0" u="none" dirty="0">
                <a:solidFill>
                  <a:srgbClr val="475569"/>
                </a:solidFill>
                <a:latin typeface="Be Vietnam Pro"/>
              </a:rPr>
              <a:t> </a:t>
            </a:r>
            <a:r>
              <a:rPr sz="1200" b="0" i="0" u="none" dirty="0" err="1">
                <a:solidFill>
                  <a:srgbClr val="475569"/>
                </a:solidFill>
                <a:latin typeface="Be Vietnam Pro"/>
              </a:rPr>
              <a:t>thủ</a:t>
            </a:r>
            <a:r>
              <a:rPr sz="1200" b="0" i="0" u="none" dirty="0">
                <a:solidFill>
                  <a:srgbClr val="475569"/>
                </a:solidFill>
                <a:latin typeface="Be Vietnam Pro"/>
              </a:rPr>
              <a:t> </a:t>
            </a:r>
            <a:r>
              <a:rPr sz="1200" b="0" i="0" u="none" dirty="0" err="1">
                <a:solidFill>
                  <a:srgbClr val="475569"/>
                </a:solidFill>
                <a:latin typeface="Be Vietnam Pro"/>
              </a:rPr>
              <a:t>tục</a:t>
            </a:r>
            <a:r>
              <a:rPr sz="1200" b="0" i="0" u="none" dirty="0">
                <a:solidFill>
                  <a:srgbClr val="475569"/>
                </a:solidFill>
                <a:latin typeface="Be Vietnam Pro"/>
              </a:rPr>
              <a:t> </a:t>
            </a:r>
            <a:r>
              <a:rPr sz="1200" b="0" i="0" u="none" dirty="0" err="1">
                <a:solidFill>
                  <a:srgbClr val="475569"/>
                </a:solidFill>
                <a:latin typeface="Be Vietnam Pro"/>
              </a:rPr>
              <a:t>cần</a:t>
            </a:r>
            <a:r>
              <a:rPr sz="1200" b="0" i="0" u="none" dirty="0">
                <a:solidFill>
                  <a:srgbClr val="475569"/>
                </a:solidFill>
                <a:latin typeface="Be Vietnam Pro"/>
              </a:rPr>
              <a:t> </a:t>
            </a:r>
            <a:r>
              <a:rPr sz="1200" b="0" i="0" u="none" dirty="0" err="1">
                <a:solidFill>
                  <a:srgbClr val="475569"/>
                </a:solidFill>
                <a:latin typeface="Be Vietnam Pro"/>
              </a:rPr>
              <a:t>làm</a:t>
            </a:r>
            <a:r>
              <a:rPr sz="1200" b="0" i="0" u="none" dirty="0">
                <a:solidFill>
                  <a:srgbClr val="475569"/>
                </a:solidFill>
                <a:latin typeface="Be Vietnam Pro"/>
              </a:rPr>
              <a:t> </a:t>
            </a:r>
            <a:r>
              <a:rPr sz="1200" b="0" i="0" u="none" dirty="0" err="1">
                <a:solidFill>
                  <a:srgbClr val="475569"/>
                </a:solidFill>
                <a:latin typeface="Be Vietnam Pro"/>
              </a:rPr>
              <a:t>tại</a:t>
            </a:r>
            <a:r>
              <a:rPr sz="1200" b="0" i="0" u="none" dirty="0">
                <a:solidFill>
                  <a:srgbClr val="475569"/>
                </a:solidFill>
                <a:latin typeface="Be Vietnam Pro"/>
              </a:rPr>
              <a:t> ô </a:t>
            </a:r>
            <a:r>
              <a:rPr sz="1200" b="0" i="0" u="none" dirty="0" err="1">
                <a:solidFill>
                  <a:srgbClr val="475569"/>
                </a:solidFill>
                <a:latin typeface="Be Vietnam Pro"/>
              </a:rPr>
              <a:t>tìm</a:t>
            </a:r>
            <a:r>
              <a:rPr sz="1200" b="0" i="0" u="none" dirty="0">
                <a:solidFill>
                  <a:srgbClr val="475569"/>
                </a:solidFill>
                <a:latin typeface="Be Vietnam Pro"/>
              </a:rPr>
              <a:t> </a:t>
            </a:r>
            <a:r>
              <a:rPr sz="1200" b="0" i="0" u="none" dirty="0" err="1">
                <a:solidFill>
                  <a:srgbClr val="475569"/>
                </a:solidFill>
                <a:latin typeface="Be Vietnam Pro"/>
              </a:rPr>
              <a:t>kiếm</a:t>
            </a:r>
            <a:r>
              <a:rPr sz="1200" b="0" i="0" u="none" dirty="0">
                <a:solidFill>
                  <a:srgbClr val="475569"/>
                </a:solidFill>
                <a:latin typeface="Be Vietnam Pro"/>
              </a:rPr>
              <a:t> </a:t>
            </a:r>
            <a:r>
              <a:rPr lang="en-US" sz="1200" b="0" i="0" u="none" dirty="0" err="1" smtClean="0">
                <a:solidFill>
                  <a:srgbClr val="475569"/>
                </a:solidFill>
                <a:latin typeface="Be Vietnam Pro"/>
              </a:rPr>
              <a:t>tại</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mục</a:t>
            </a:r>
            <a:r>
              <a:rPr lang="en-US" sz="1200" b="0" i="0" u="none" dirty="0" smtClean="0">
                <a:solidFill>
                  <a:srgbClr val="475569"/>
                </a:solidFill>
                <a:latin typeface="Be Vietnam Pro"/>
              </a:rPr>
              <a:t> “ </a:t>
            </a:r>
            <a:r>
              <a:rPr lang="en-US" sz="1200" b="0" i="0" u="none" dirty="0" err="1" smtClean="0">
                <a:solidFill>
                  <a:srgbClr val="475569"/>
                </a:solidFill>
                <a:latin typeface="Be Vietnam Pro"/>
              </a:rPr>
              <a:t>Dịch</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vụ</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công</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trực</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tuyến</a:t>
            </a:r>
            <a:r>
              <a:rPr lang="en-US" sz="1200" b="0" i="0" u="none" dirty="0" smtClean="0">
                <a:solidFill>
                  <a:srgbClr val="475569"/>
                </a:solidFill>
                <a:latin typeface="Be Vietnam Pro"/>
              </a:rPr>
              <a:t>”</a:t>
            </a:r>
            <a:r>
              <a:rPr sz="1200" b="0" i="0" u="none" dirty="0" smtClean="0">
                <a:solidFill>
                  <a:srgbClr val="475569"/>
                </a:solidFill>
                <a:latin typeface="Be Vietnam Pro"/>
              </a:rPr>
              <a:t>(</a:t>
            </a:r>
            <a:r>
              <a:rPr sz="1200" b="0" i="0" u="none" dirty="0" err="1" smtClean="0">
                <a:solidFill>
                  <a:srgbClr val="475569"/>
                </a:solidFill>
                <a:latin typeface="Be Vietnam Pro"/>
              </a:rPr>
              <a:t>ví</a:t>
            </a:r>
            <a:r>
              <a:rPr sz="1200" b="0" i="0" u="none" dirty="0" smtClean="0">
                <a:solidFill>
                  <a:srgbClr val="475569"/>
                </a:solidFill>
                <a:latin typeface="Be Vietnam Pro"/>
              </a:rPr>
              <a:t> </a:t>
            </a:r>
            <a:r>
              <a:rPr sz="1200" b="0" i="0" u="none" dirty="0" err="1">
                <a:solidFill>
                  <a:srgbClr val="475569"/>
                </a:solidFill>
                <a:latin typeface="Be Vietnam Pro"/>
              </a:rPr>
              <a:t>dụ</a:t>
            </a:r>
            <a:r>
              <a:rPr sz="1200" b="0" i="0" u="none" dirty="0">
                <a:solidFill>
                  <a:srgbClr val="475569"/>
                </a:solidFill>
                <a:latin typeface="Be Vietnam Pro"/>
              </a:rPr>
              <a:t>: </a:t>
            </a:r>
            <a:r>
              <a:rPr sz="1200" b="0" i="1" u="none" dirty="0">
                <a:solidFill>
                  <a:srgbClr val="475569"/>
                </a:solidFill>
                <a:latin typeface="Be Vietnam Pro"/>
              </a:rPr>
              <a:t>"</a:t>
            </a:r>
            <a:r>
              <a:rPr sz="1200" b="0" i="1" u="none" dirty="0" err="1">
                <a:solidFill>
                  <a:srgbClr val="475569"/>
                </a:solidFill>
                <a:latin typeface="Be Vietnam Pro"/>
              </a:rPr>
              <a:t>Đăng</a:t>
            </a:r>
            <a:r>
              <a:rPr sz="1200" b="0" i="1" u="none" dirty="0">
                <a:solidFill>
                  <a:srgbClr val="475569"/>
                </a:solidFill>
                <a:latin typeface="Be Vietnam Pro"/>
              </a:rPr>
              <a:t> </a:t>
            </a:r>
            <a:r>
              <a:rPr sz="1200" b="0" i="1" u="none" dirty="0" err="1">
                <a:solidFill>
                  <a:srgbClr val="475569"/>
                </a:solidFill>
                <a:latin typeface="Be Vietnam Pro"/>
              </a:rPr>
              <a:t>ký</a:t>
            </a:r>
            <a:r>
              <a:rPr sz="1200" b="0" i="1" u="none" dirty="0">
                <a:solidFill>
                  <a:srgbClr val="475569"/>
                </a:solidFill>
                <a:latin typeface="Be Vietnam Pro"/>
              </a:rPr>
              <a:t> </a:t>
            </a:r>
            <a:r>
              <a:rPr sz="1200" b="0" i="1" u="none" dirty="0" err="1">
                <a:solidFill>
                  <a:srgbClr val="475569"/>
                </a:solidFill>
                <a:latin typeface="Be Vietnam Pro"/>
              </a:rPr>
              <a:t>khai</a:t>
            </a:r>
            <a:r>
              <a:rPr sz="1200" b="0" i="1" u="none" dirty="0">
                <a:solidFill>
                  <a:srgbClr val="475569"/>
                </a:solidFill>
                <a:latin typeface="Be Vietnam Pro"/>
              </a:rPr>
              <a:t> </a:t>
            </a:r>
            <a:r>
              <a:rPr sz="1200" b="0" i="1" u="none" dirty="0" err="1">
                <a:solidFill>
                  <a:srgbClr val="475569"/>
                </a:solidFill>
                <a:latin typeface="Be Vietnam Pro"/>
              </a:rPr>
              <a:t>sinh</a:t>
            </a:r>
            <a:r>
              <a:rPr sz="1200" b="0" i="1" u="none" dirty="0">
                <a:solidFill>
                  <a:srgbClr val="475569"/>
                </a:solidFill>
                <a:latin typeface="Be Vietnam Pro"/>
              </a:rPr>
              <a:t>", "</a:t>
            </a:r>
            <a:r>
              <a:rPr sz="1200" b="0" i="1" u="none" dirty="0" err="1">
                <a:solidFill>
                  <a:srgbClr val="475569"/>
                </a:solidFill>
                <a:latin typeface="Be Vietnam Pro"/>
              </a:rPr>
              <a:t>Cấp</a:t>
            </a:r>
            <a:r>
              <a:rPr sz="1200" b="0" i="1" u="none" dirty="0">
                <a:solidFill>
                  <a:srgbClr val="475569"/>
                </a:solidFill>
                <a:latin typeface="Be Vietnam Pro"/>
              </a:rPr>
              <a:t> </a:t>
            </a:r>
            <a:r>
              <a:rPr sz="1200" b="0" i="1" u="none" dirty="0" err="1">
                <a:solidFill>
                  <a:srgbClr val="475569"/>
                </a:solidFill>
                <a:latin typeface="Be Vietnam Pro"/>
              </a:rPr>
              <a:t>lại</a:t>
            </a:r>
            <a:r>
              <a:rPr sz="1200" b="0" i="1" u="none" dirty="0">
                <a:solidFill>
                  <a:srgbClr val="475569"/>
                </a:solidFill>
                <a:latin typeface="Be Vietnam Pro"/>
              </a:rPr>
              <a:t> </a:t>
            </a:r>
            <a:r>
              <a:rPr sz="1200" b="0" i="1" u="none" dirty="0" err="1">
                <a:solidFill>
                  <a:srgbClr val="475569"/>
                </a:solidFill>
                <a:latin typeface="Be Vietnam Pro"/>
              </a:rPr>
              <a:t>giấy</a:t>
            </a:r>
            <a:r>
              <a:rPr sz="1200" b="0" i="1" u="none" dirty="0">
                <a:solidFill>
                  <a:srgbClr val="475569"/>
                </a:solidFill>
                <a:latin typeface="Be Vietnam Pro"/>
              </a:rPr>
              <a:t> </a:t>
            </a:r>
            <a:r>
              <a:rPr sz="1200" b="0" i="1" u="none" dirty="0" err="1">
                <a:solidFill>
                  <a:srgbClr val="475569"/>
                </a:solidFill>
                <a:latin typeface="Be Vietnam Pro"/>
              </a:rPr>
              <a:t>phép</a:t>
            </a:r>
            <a:r>
              <a:rPr sz="1200" b="0" i="1" u="none" dirty="0">
                <a:solidFill>
                  <a:srgbClr val="475569"/>
                </a:solidFill>
                <a:latin typeface="Be Vietnam Pro"/>
              </a:rPr>
              <a:t> </a:t>
            </a:r>
            <a:r>
              <a:rPr sz="1200" b="0" i="1" u="none" dirty="0" err="1">
                <a:solidFill>
                  <a:srgbClr val="475569"/>
                </a:solidFill>
                <a:latin typeface="Be Vietnam Pro"/>
              </a:rPr>
              <a:t>lái</a:t>
            </a:r>
            <a:r>
              <a:rPr sz="1200" b="0" i="1" u="none" dirty="0">
                <a:solidFill>
                  <a:srgbClr val="475569"/>
                </a:solidFill>
                <a:latin typeface="Be Vietnam Pro"/>
              </a:rPr>
              <a:t> </a:t>
            </a:r>
            <a:r>
              <a:rPr sz="1200" b="0" i="1" u="none" dirty="0" err="1">
                <a:solidFill>
                  <a:srgbClr val="475569"/>
                </a:solidFill>
                <a:latin typeface="Be Vietnam Pro"/>
              </a:rPr>
              <a:t>xe</a:t>
            </a:r>
            <a:r>
              <a:rPr sz="1200" b="0" i="1" u="none" dirty="0">
                <a:solidFill>
                  <a:srgbClr val="475569"/>
                </a:solidFill>
                <a:latin typeface="Be Vietnam Pro"/>
              </a:rPr>
              <a:t>", "</a:t>
            </a:r>
            <a:r>
              <a:rPr sz="1200" b="0" i="1" u="none" dirty="0" err="1">
                <a:solidFill>
                  <a:srgbClr val="475569"/>
                </a:solidFill>
                <a:latin typeface="Be Vietnam Pro"/>
              </a:rPr>
              <a:t>Xác</a:t>
            </a:r>
            <a:r>
              <a:rPr sz="1200" b="0" i="1" u="none" dirty="0">
                <a:solidFill>
                  <a:srgbClr val="475569"/>
                </a:solidFill>
                <a:latin typeface="Be Vietnam Pro"/>
              </a:rPr>
              <a:t> </a:t>
            </a:r>
            <a:r>
              <a:rPr sz="1200" b="0" i="1" u="none" dirty="0" err="1">
                <a:solidFill>
                  <a:srgbClr val="475569"/>
                </a:solidFill>
                <a:latin typeface="Be Vietnam Pro"/>
              </a:rPr>
              <a:t>nhận</a:t>
            </a:r>
            <a:r>
              <a:rPr sz="1200" b="0" i="1" u="none" dirty="0">
                <a:solidFill>
                  <a:srgbClr val="475569"/>
                </a:solidFill>
                <a:latin typeface="Be Vietnam Pro"/>
              </a:rPr>
              <a:t> </a:t>
            </a:r>
            <a:r>
              <a:rPr sz="1200" b="0" i="1" u="none" dirty="0" err="1">
                <a:solidFill>
                  <a:srgbClr val="475569"/>
                </a:solidFill>
                <a:latin typeface="Be Vietnam Pro"/>
              </a:rPr>
              <a:t>cư</a:t>
            </a:r>
            <a:r>
              <a:rPr sz="1200" b="0" i="1" u="none" dirty="0">
                <a:solidFill>
                  <a:srgbClr val="475569"/>
                </a:solidFill>
                <a:latin typeface="Be Vietnam Pro"/>
              </a:rPr>
              <a:t> </a:t>
            </a:r>
            <a:r>
              <a:rPr sz="1200" b="0" i="1" u="none" dirty="0" err="1">
                <a:solidFill>
                  <a:srgbClr val="475569"/>
                </a:solidFill>
                <a:latin typeface="Be Vietnam Pro"/>
              </a:rPr>
              <a:t>trú</a:t>
            </a:r>
            <a:r>
              <a:rPr sz="1200" b="0" i="1" u="none" dirty="0">
                <a:solidFill>
                  <a:srgbClr val="475569"/>
                </a:solidFill>
                <a:latin typeface="Be Vietnam Pro"/>
              </a:rPr>
              <a:t>", "</a:t>
            </a:r>
            <a:r>
              <a:rPr sz="1200" b="0" i="1" u="none" dirty="0" err="1">
                <a:solidFill>
                  <a:srgbClr val="475569"/>
                </a:solidFill>
                <a:latin typeface="Be Vietnam Pro"/>
              </a:rPr>
              <a:t>Cấp</a:t>
            </a:r>
            <a:r>
              <a:rPr sz="1200" b="0" i="1" u="none" dirty="0">
                <a:solidFill>
                  <a:srgbClr val="475569"/>
                </a:solidFill>
                <a:latin typeface="Be Vietnam Pro"/>
              </a:rPr>
              <a:t> </a:t>
            </a:r>
            <a:r>
              <a:rPr sz="1200" b="0" i="1" u="none" dirty="0" err="1">
                <a:solidFill>
                  <a:srgbClr val="475569"/>
                </a:solidFill>
                <a:latin typeface="Be Vietnam Pro"/>
              </a:rPr>
              <a:t>phiếu</a:t>
            </a:r>
            <a:r>
              <a:rPr sz="1200" b="0" i="1" u="none" dirty="0">
                <a:solidFill>
                  <a:srgbClr val="475569"/>
                </a:solidFill>
                <a:latin typeface="Be Vietnam Pro"/>
              </a:rPr>
              <a:t> </a:t>
            </a:r>
            <a:r>
              <a:rPr sz="1200" b="0" i="1" u="none" dirty="0" err="1">
                <a:solidFill>
                  <a:srgbClr val="475569"/>
                </a:solidFill>
                <a:latin typeface="Be Vietnam Pro"/>
              </a:rPr>
              <a:t>lý</a:t>
            </a:r>
            <a:r>
              <a:rPr sz="1200" b="0" i="1" u="none" dirty="0">
                <a:solidFill>
                  <a:srgbClr val="475569"/>
                </a:solidFill>
                <a:latin typeface="Be Vietnam Pro"/>
              </a:rPr>
              <a:t> </a:t>
            </a:r>
            <a:r>
              <a:rPr sz="1200" b="0" i="1" u="none" dirty="0" err="1">
                <a:solidFill>
                  <a:srgbClr val="475569"/>
                </a:solidFill>
                <a:latin typeface="Be Vietnam Pro"/>
              </a:rPr>
              <a:t>lịch</a:t>
            </a:r>
            <a:r>
              <a:rPr sz="1200" b="0" i="1" u="none" dirty="0">
                <a:solidFill>
                  <a:srgbClr val="475569"/>
                </a:solidFill>
                <a:latin typeface="Be Vietnam Pro"/>
              </a:rPr>
              <a:t> </a:t>
            </a:r>
            <a:r>
              <a:rPr sz="1200" b="0" i="1" u="none" dirty="0" err="1">
                <a:solidFill>
                  <a:srgbClr val="475569"/>
                </a:solidFill>
                <a:latin typeface="Be Vietnam Pro"/>
              </a:rPr>
              <a:t>tư</a:t>
            </a:r>
            <a:r>
              <a:rPr sz="1200" b="0" i="1" u="none" dirty="0">
                <a:solidFill>
                  <a:srgbClr val="475569"/>
                </a:solidFill>
                <a:latin typeface="Be Vietnam Pro"/>
              </a:rPr>
              <a:t> </a:t>
            </a:r>
            <a:r>
              <a:rPr sz="1200" b="0" i="1" u="none" dirty="0" err="1">
                <a:solidFill>
                  <a:srgbClr val="475569"/>
                </a:solidFill>
                <a:latin typeface="Be Vietnam Pro"/>
              </a:rPr>
              <a:t>pháp</a:t>
            </a:r>
            <a:r>
              <a:rPr sz="1200" b="0" i="1" u="none" dirty="0">
                <a:solidFill>
                  <a:srgbClr val="475569"/>
                </a:solidFill>
                <a:latin typeface="Be Vietnam Pro"/>
              </a:rPr>
              <a:t>"</a:t>
            </a:r>
            <a:r>
              <a:rPr sz="1200" b="0" i="0" u="none" dirty="0">
                <a:solidFill>
                  <a:srgbClr val="475569"/>
                </a:solidFill>
                <a:latin typeface="Be Vietnam Pro"/>
              </a:rPr>
              <a:t>...).</a:t>
            </a:r>
          </a:p>
        </p:txBody>
      </p:sp>
      <p:sp>
        <p:nvSpPr>
          <p:cNvPr id="7" name="TextBox 6"/>
          <p:cNvSpPr txBox="1"/>
          <p:nvPr/>
        </p:nvSpPr>
        <p:spPr>
          <a:xfrm>
            <a:off x="847725" y="2746027"/>
            <a:ext cx="4743450" cy="487560"/>
          </a:xfrm>
          <a:prstGeom prst="rect">
            <a:avLst/>
          </a:prstGeom>
          <a:noFill/>
        </p:spPr>
        <p:txBody>
          <a:bodyPr wrap="square" lIns="0" tIns="0" rIns="0" bIns="0" anchor="t">
            <a:spAutoFit/>
          </a:bodyPr>
          <a:lstStyle/>
          <a:p>
            <a:pPr algn="l">
              <a:lnSpc>
                <a:spcPts val="1920"/>
              </a:lnSpc>
            </a:pPr>
            <a:r>
              <a:rPr sz="1200" b="0" i="0" u="none" dirty="0" err="1">
                <a:solidFill>
                  <a:srgbClr val="475569"/>
                </a:solidFill>
                <a:latin typeface="Be Vietnam Pro"/>
              </a:rPr>
              <a:t>Hệ</a:t>
            </a:r>
            <a:r>
              <a:rPr sz="1200" b="0" i="0" u="none" dirty="0">
                <a:solidFill>
                  <a:srgbClr val="475569"/>
                </a:solidFill>
                <a:latin typeface="Be Vietnam Pro"/>
              </a:rPr>
              <a:t> </a:t>
            </a:r>
            <a:r>
              <a:rPr sz="1200" b="0" i="0" u="none" dirty="0" err="1">
                <a:solidFill>
                  <a:srgbClr val="475569"/>
                </a:solidFill>
                <a:latin typeface="Be Vietnam Pro"/>
              </a:rPr>
              <a:t>thống</a:t>
            </a:r>
            <a:r>
              <a:rPr sz="1200" b="0" i="0" u="none" dirty="0">
                <a:solidFill>
                  <a:srgbClr val="475569"/>
                </a:solidFill>
                <a:latin typeface="Be Vietnam Pro"/>
              </a:rPr>
              <a:t> </a:t>
            </a:r>
            <a:r>
              <a:rPr sz="1200" b="0" i="0" u="none" dirty="0" err="1">
                <a:solidFill>
                  <a:srgbClr val="475569"/>
                </a:solidFill>
                <a:latin typeface="Be Vietnam Pro"/>
              </a:rPr>
              <a:t>sẽ</a:t>
            </a:r>
            <a:r>
              <a:rPr sz="1200" b="0" i="0" u="none" dirty="0">
                <a:solidFill>
                  <a:srgbClr val="475569"/>
                </a:solidFill>
                <a:latin typeface="Be Vietnam Pro"/>
              </a:rPr>
              <a:t> </a:t>
            </a:r>
            <a:r>
              <a:rPr sz="1200" b="0" i="0" u="none" dirty="0" err="1">
                <a:solidFill>
                  <a:srgbClr val="475569"/>
                </a:solidFill>
                <a:latin typeface="Be Vietnam Pro"/>
              </a:rPr>
              <a:t>hiển</a:t>
            </a:r>
            <a:r>
              <a:rPr sz="1200" b="0" i="0" u="none" dirty="0">
                <a:solidFill>
                  <a:srgbClr val="475569"/>
                </a:solidFill>
                <a:latin typeface="Be Vietnam Pro"/>
              </a:rPr>
              <a:t> </a:t>
            </a:r>
            <a:r>
              <a:rPr sz="1200" b="0" i="0" u="none" dirty="0" err="1">
                <a:solidFill>
                  <a:srgbClr val="475569"/>
                </a:solidFill>
                <a:latin typeface="Be Vietnam Pro"/>
              </a:rPr>
              <a:t>thị</a:t>
            </a:r>
            <a:r>
              <a:rPr sz="1200" b="0" i="0" u="none" dirty="0">
                <a:solidFill>
                  <a:srgbClr val="475569"/>
                </a:solidFill>
                <a:latin typeface="Be Vietnam Pro"/>
              </a:rPr>
              <a:t> chi </a:t>
            </a:r>
            <a:r>
              <a:rPr sz="1200" b="0" i="0" u="none" dirty="0" err="1">
                <a:solidFill>
                  <a:srgbClr val="475569"/>
                </a:solidFill>
                <a:latin typeface="Be Vietnam Pro"/>
              </a:rPr>
              <a:t>tiết</a:t>
            </a:r>
            <a:r>
              <a:rPr sz="1200" b="0" i="0" u="none" dirty="0">
                <a:solidFill>
                  <a:srgbClr val="475569"/>
                </a:solidFill>
                <a:latin typeface="Be Vietnam Pro"/>
              </a:rPr>
              <a:t> </a:t>
            </a:r>
            <a:r>
              <a:rPr sz="1200" b="0" i="0" u="none" dirty="0" err="1">
                <a:solidFill>
                  <a:srgbClr val="475569"/>
                </a:solidFill>
                <a:latin typeface="Be Vietnam Pro"/>
              </a:rPr>
              <a:t>điều</a:t>
            </a:r>
            <a:r>
              <a:rPr sz="1200" b="0" i="0" u="none" dirty="0">
                <a:solidFill>
                  <a:srgbClr val="475569"/>
                </a:solidFill>
                <a:latin typeface="Be Vietnam Pro"/>
              </a:rPr>
              <a:t> </a:t>
            </a:r>
            <a:r>
              <a:rPr sz="1200" b="0" i="0" u="none" dirty="0" err="1">
                <a:solidFill>
                  <a:srgbClr val="475569"/>
                </a:solidFill>
                <a:latin typeface="Be Vietnam Pro"/>
              </a:rPr>
              <a:t>kiện</a:t>
            </a:r>
            <a:r>
              <a:rPr sz="1200" b="0" i="0" u="none" dirty="0">
                <a:solidFill>
                  <a:srgbClr val="475569"/>
                </a:solidFill>
                <a:latin typeface="Be Vietnam Pro"/>
              </a:rPr>
              <a:t> </a:t>
            </a:r>
            <a:r>
              <a:rPr sz="1200" b="0" i="0" u="none" dirty="0" err="1">
                <a:solidFill>
                  <a:srgbClr val="475569"/>
                </a:solidFill>
                <a:latin typeface="Be Vietnam Pro"/>
              </a:rPr>
              <a:t>thực</a:t>
            </a:r>
            <a:r>
              <a:rPr sz="1200" b="0" i="0" u="none" dirty="0">
                <a:solidFill>
                  <a:srgbClr val="475569"/>
                </a:solidFill>
                <a:latin typeface="Be Vietnam Pro"/>
              </a:rPr>
              <a:t> </a:t>
            </a:r>
            <a:r>
              <a:rPr sz="1200" b="0" i="0" u="none" dirty="0" err="1">
                <a:solidFill>
                  <a:srgbClr val="475569"/>
                </a:solidFill>
                <a:latin typeface="Be Vietnam Pro"/>
              </a:rPr>
              <a:t>hiện</a:t>
            </a:r>
            <a:r>
              <a:rPr sz="1200" b="0" i="0" u="none" dirty="0">
                <a:solidFill>
                  <a:srgbClr val="475569"/>
                </a:solidFill>
                <a:latin typeface="Be Vietnam Pro"/>
              </a:rPr>
              <a:t>, </a:t>
            </a:r>
            <a:r>
              <a:rPr sz="1200" b="0" i="0" u="none" dirty="0" err="1">
                <a:solidFill>
                  <a:srgbClr val="475569"/>
                </a:solidFill>
                <a:latin typeface="Be Vietnam Pro"/>
              </a:rPr>
              <a:t>thành</a:t>
            </a:r>
            <a:r>
              <a:rPr sz="1200" b="0" i="0" u="none" dirty="0">
                <a:solidFill>
                  <a:srgbClr val="475569"/>
                </a:solidFill>
                <a:latin typeface="Be Vietnam Pro"/>
              </a:rPr>
              <a:t> </a:t>
            </a:r>
            <a:r>
              <a:rPr sz="1200" b="0" i="0" u="none" dirty="0" err="1">
                <a:solidFill>
                  <a:srgbClr val="475569"/>
                </a:solidFill>
                <a:latin typeface="Be Vietnam Pro"/>
              </a:rPr>
              <a:t>phần</a:t>
            </a:r>
            <a:r>
              <a:rPr sz="1200" b="0" i="0" u="none" dirty="0">
                <a:solidFill>
                  <a:srgbClr val="475569"/>
                </a:solidFill>
                <a:latin typeface="Be Vietnam Pro"/>
              </a:rPr>
              <a:t> </a:t>
            </a:r>
            <a:r>
              <a:rPr sz="1200" b="0" i="0" u="none" dirty="0" err="1">
                <a:solidFill>
                  <a:srgbClr val="475569"/>
                </a:solidFill>
                <a:latin typeface="Be Vietnam Pro"/>
              </a:rPr>
              <a:t>hồ</a:t>
            </a:r>
            <a:r>
              <a:rPr sz="1200" b="0" i="0" u="none" dirty="0">
                <a:solidFill>
                  <a:srgbClr val="475569"/>
                </a:solidFill>
                <a:latin typeface="Be Vietnam Pro"/>
              </a:rPr>
              <a:t> </a:t>
            </a:r>
            <a:r>
              <a:rPr sz="1200" b="0" i="0" u="none" dirty="0" err="1">
                <a:solidFill>
                  <a:srgbClr val="475569"/>
                </a:solidFill>
                <a:latin typeface="Be Vietnam Pro"/>
              </a:rPr>
              <a:t>sơ</a:t>
            </a:r>
            <a:r>
              <a:rPr sz="1200" b="0" i="0" u="none" dirty="0">
                <a:solidFill>
                  <a:srgbClr val="475569"/>
                </a:solidFill>
                <a:latin typeface="Be Vietnam Pro"/>
              </a:rPr>
              <a:t> </a:t>
            </a:r>
            <a:r>
              <a:rPr sz="1200" b="0" i="0" u="none" dirty="0" err="1">
                <a:solidFill>
                  <a:srgbClr val="475569"/>
                </a:solidFill>
                <a:latin typeface="Be Vietnam Pro"/>
              </a:rPr>
              <a:t>và</a:t>
            </a:r>
            <a:r>
              <a:rPr sz="1200" b="0" i="0" u="none" dirty="0">
                <a:solidFill>
                  <a:srgbClr val="475569"/>
                </a:solidFill>
                <a:latin typeface="Be Vietnam Pro"/>
              </a:rPr>
              <a:t> </a:t>
            </a:r>
            <a:r>
              <a:rPr sz="1200" b="0" i="0" u="none" dirty="0" err="1">
                <a:solidFill>
                  <a:srgbClr val="475569"/>
                </a:solidFill>
                <a:latin typeface="Be Vietnam Pro"/>
              </a:rPr>
              <a:t>thời</a:t>
            </a:r>
            <a:r>
              <a:rPr sz="1200" b="0" i="0" u="none" dirty="0">
                <a:solidFill>
                  <a:srgbClr val="475569"/>
                </a:solidFill>
                <a:latin typeface="Be Vietnam Pro"/>
              </a:rPr>
              <a:t> </a:t>
            </a:r>
            <a:r>
              <a:rPr sz="1200" b="0" i="0" u="none" dirty="0" err="1">
                <a:solidFill>
                  <a:srgbClr val="475569"/>
                </a:solidFill>
                <a:latin typeface="Be Vietnam Pro"/>
              </a:rPr>
              <a:t>gian</a:t>
            </a:r>
            <a:r>
              <a:rPr sz="1200" b="0" i="0" u="none" dirty="0">
                <a:solidFill>
                  <a:srgbClr val="475569"/>
                </a:solidFill>
                <a:latin typeface="Be Vietnam Pro"/>
              </a:rPr>
              <a:t> </a:t>
            </a:r>
            <a:r>
              <a:rPr sz="1200" b="0" i="0" u="none" dirty="0" err="1">
                <a:solidFill>
                  <a:srgbClr val="475569"/>
                </a:solidFill>
                <a:latin typeface="Be Vietnam Pro"/>
              </a:rPr>
              <a:t>giải</a:t>
            </a:r>
            <a:r>
              <a:rPr sz="1200" b="0" i="0" u="none" dirty="0">
                <a:solidFill>
                  <a:srgbClr val="475569"/>
                </a:solidFill>
                <a:latin typeface="Be Vietnam Pro"/>
              </a:rPr>
              <a:t> </a:t>
            </a:r>
            <a:r>
              <a:rPr sz="1200" b="0" i="0" u="none" dirty="0" err="1">
                <a:solidFill>
                  <a:srgbClr val="475569"/>
                </a:solidFill>
                <a:latin typeface="Be Vietnam Pro"/>
              </a:rPr>
              <a:t>quyết</a:t>
            </a:r>
            <a:r>
              <a:rPr sz="1200" b="0" i="0" u="none" dirty="0">
                <a:solidFill>
                  <a:srgbClr val="475569"/>
                </a:solidFill>
                <a:latin typeface="Be Vietnam Pro"/>
              </a:rPr>
              <a:t>.</a:t>
            </a:r>
          </a:p>
        </p:txBody>
      </p:sp>
      <p:sp>
        <p:nvSpPr>
          <p:cNvPr id="8" name="TextBox 7"/>
          <p:cNvSpPr txBox="1"/>
          <p:nvPr/>
        </p:nvSpPr>
        <p:spPr>
          <a:xfrm>
            <a:off x="1124686" y="4614278"/>
            <a:ext cx="4600575" cy="266700"/>
          </a:xfrm>
          <a:prstGeom prst="rect">
            <a:avLst/>
          </a:prstGeom>
          <a:noFill/>
        </p:spPr>
        <p:txBody>
          <a:bodyPr wrap="square" lIns="0" tIns="0" rIns="0" bIns="0" anchor="ctr">
            <a:spAutoFit/>
          </a:bodyPr>
          <a:lstStyle/>
          <a:p>
            <a:pPr algn="l"/>
            <a:r>
              <a:rPr sz="1650" b="1" i="0" u="none">
                <a:solidFill>
                  <a:srgbClr val="0B2545"/>
                </a:solidFill>
                <a:latin typeface="Be Vietnam Pro"/>
              </a:rPr>
              <a:t>Chọn Cơ Quan Giải Quyết</a:t>
            </a:r>
          </a:p>
        </p:txBody>
      </p:sp>
      <p:sp>
        <p:nvSpPr>
          <p:cNvPr id="9" name="TextBox 8"/>
          <p:cNvSpPr txBox="1"/>
          <p:nvPr/>
        </p:nvSpPr>
        <p:spPr>
          <a:xfrm>
            <a:off x="762736" y="4995278"/>
            <a:ext cx="4743450" cy="487560"/>
          </a:xfrm>
          <a:prstGeom prst="rect">
            <a:avLst/>
          </a:prstGeom>
          <a:noFill/>
        </p:spPr>
        <p:txBody>
          <a:bodyPr wrap="square" lIns="0" tIns="0" rIns="0" bIns="0" anchor="t">
            <a:spAutoFit/>
          </a:bodyPr>
          <a:lstStyle/>
          <a:p>
            <a:pPr algn="l">
              <a:lnSpc>
                <a:spcPts val="1920"/>
              </a:lnSpc>
            </a:pPr>
            <a:r>
              <a:rPr sz="1200" b="0" i="0" u="none" dirty="0" err="1">
                <a:solidFill>
                  <a:srgbClr val="475569"/>
                </a:solidFill>
                <a:latin typeface="Be Vietnam Pro"/>
              </a:rPr>
              <a:t>Lựa</a:t>
            </a:r>
            <a:r>
              <a:rPr sz="1200" b="0" i="0" u="none" dirty="0">
                <a:solidFill>
                  <a:srgbClr val="475569"/>
                </a:solidFill>
                <a:latin typeface="Be Vietnam Pro"/>
              </a:rPr>
              <a:t> </a:t>
            </a:r>
            <a:r>
              <a:rPr sz="1200" b="0" i="0" u="none" dirty="0" err="1">
                <a:solidFill>
                  <a:srgbClr val="475569"/>
                </a:solidFill>
                <a:latin typeface="Be Vietnam Pro"/>
              </a:rPr>
              <a:t>chọn</a:t>
            </a:r>
            <a:r>
              <a:rPr sz="1200" b="0" i="0" u="none" dirty="0">
                <a:solidFill>
                  <a:srgbClr val="475569"/>
                </a:solidFill>
                <a:latin typeface="Be Vietnam Pro"/>
              </a:rPr>
              <a:t> </a:t>
            </a:r>
            <a:r>
              <a:rPr sz="1200" b="0" i="0" u="none" dirty="0" err="1">
                <a:solidFill>
                  <a:srgbClr val="475569"/>
                </a:solidFill>
                <a:latin typeface="Be Vietnam Pro"/>
              </a:rPr>
              <a:t>chính</a:t>
            </a:r>
            <a:r>
              <a:rPr sz="1200" b="0" i="0" u="none" dirty="0">
                <a:solidFill>
                  <a:srgbClr val="475569"/>
                </a:solidFill>
                <a:latin typeface="Be Vietnam Pro"/>
              </a:rPr>
              <a:t> </a:t>
            </a:r>
            <a:r>
              <a:rPr sz="1200" b="0" i="0" u="none" dirty="0" err="1">
                <a:solidFill>
                  <a:srgbClr val="475569"/>
                </a:solidFill>
                <a:latin typeface="Be Vietnam Pro"/>
              </a:rPr>
              <a:t>xác</a:t>
            </a:r>
            <a:r>
              <a:rPr sz="1200" b="0" i="0" u="none" dirty="0">
                <a:solidFill>
                  <a:srgbClr val="475569"/>
                </a:solidFill>
                <a:latin typeface="Be Vietnam Pro"/>
              </a:rPr>
              <a:t> </a:t>
            </a:r>
            <a:r>
              <a:rPr sz="1200" b="0" i="0" u="none" dirty="0" err="1">
                <a:solidFill>
                  <a:srgbClr val="475569"/>
                </a:solidFill>
                <a:latin typeface="Be Vietnam Pro"/>
              </a:rPr>
              <a:t>Tỉnh</a:t>
            </a:r>
            <a:r>
              <a:rPr sz="1200" b="0" i="0" u="none" dirty="0">
                <a:solidFill>
                  <a:srgbClr val="475569"/>
                </a:solidFill>
                <a:latin typeface="Be Vietnam Pro"/>
              </a:rPr>
              <a:t>/</a:t>
            </a:r>
            <a:r>
              <a:rPr sz="1200" b="0" i="0" u="none" dirty="0" err="1">
                <a:solidFill>
                  <a:srgbClr val="475569"/>
                </a:solidFill>
                <a:latin typeface="Be Vietnam Pro"/>
              </a:rPr>
              <a:t>Thành</a:t>
            </a:r>
            <a:r>
              <a:rPr sz="1200" b="0" i="0" u="none" dirty="0">
                <a:solidFill>
                  <a:srgbClr val="475569"/>
                </a:solidFill>
                <a:latin typeface="Be Vietnam Pro"/>
              </a:rPr>
              <a:t> </a:t>
            </a:r>
            <a:r>
              <a:rPr sz="1200" b="0" i="0" u="none" dirty="0" err="1" smtClean="0">
                <a:solidFill>
                  <a:srgbClr val="475569"/>
                </a:solidFill>
                <a:latin typeface="Be Vietnam Pro"/>
              </a:rPr>
              <a:t>phố</a:t>
            </a:r>
            <a:r>
              <a:rPr lang="en-US" sz="1200" b="0" i="0" u="none" dirty="0" smtClean="0">
                <a:solidFill>
                  <a:srgbClr val="475569"/>
                </a:solidFill>
                <a:latin typeface="Be Vietnam Pro"/>
              </a:rPr>
              <a:t>, </a:t>
            </a:r>
            <a:r>
              <a:rPr sz="1200" b="0" i="0" u="none" dirty="0" err="1" smtClean="0">
                <a:solidFill>
                  <a:srgbClr val="475569"/>
                </a:solidFill>
                <a:latin typeface="Be Vietnam Pro"/>
              </a:rPr>
              <a:t>Xã</a:t>
            </a:r>
            <a:r>
              <a:rPr sz="1200" b="0" i="0" u="none" dirty="0" smtClean="0">
                <a:solidFill>
                  <a:srgbClr val="475569"/>
                </a:solidFill>
                <a:latin typeface="Be Vietnam Pro"/>
              </a:rPr>
              <a:t>/</a:t>
            </a:r>
            <a:r>
              <a:rPr sz="1200" b="0" i="0" u="none" dirty="0" err="1" smtClean="0">
                <a:solidFill>
                  <a:srgbClr val="475569"/>
                </a:solidFill>
                <a:latin typeface="Be Vietnam Pro"/>
              </a:rPr>
              <a:t>Phường</a:t>
            </a:r>
            <a:r>
              <a:rPr lang="en-US" sz="1200" dirty="0">
                <a:solidFill>
                  <a:srgbClr val="475569"/>
                </a:solidFill>
                <a:latin typeface="Be Vietnam Pro"/>
              </a:rPr>
              <a:t> </a:t>
            </a:r>
            <a:r>
              <a:rPr sz="1200" b="0" i="0" u="none" dirty="0" smtClean="0">
                <a:solidFill>
                  <a:srgbClr val="475569"/>
                </a:solidFill>
                <a:latin typeface="Be Vietnam Pro"/>
              </a:rPr>
              <a:t> </a:t>
            </a:r>
            <a:r>
              <a:rPr sz="1200" b="0" i="0" u="none" dirty="0" err="1" smtClean="0">
                <a:solidFill>
                  <a:srgbClr val="475569"/>
                </a:solidFill>
                <a:latin typeface="Be Vietnam Pro"/>
              </a:rPr>
              <a:t>nơi</a:t>
            </a:r>
            <a:r>
              <a:rPr sz="1200" b="0" i="0" u="none" dirty="0" smtClean="0">
                <a:solidFill>
                  <a:srgbClr val="475569"/>
                </a:solidFill>
                <a:latin typeface="Be Vietnam Pro"/>
              </a:rPr>
              <a:t> </a:t>
            </a:r>
            <a:r>
              <a:rPr sz="1200" b="0" i="0" u="none" dirty="0" err="1">
                <a:solidFill>
                  <a:srgbClr val="475569"/>
                </a:solidFill>
                <a:latin typeface="Be Vietnam Pro"/>
              </a:rPr>
              <a:t>tiếp</a:t>
            </a:r>
            <a:r>
              <a:rPr sz="1200" b="0" i="0" u="none" dirty="0">
                <a:solidFill>
                  <a:srgbClr val="475569"/>
                </a:solidFill>
                <a:latin typeface="Be Vietnam Pro"/>
              </a:rPr>
              <a:t> </a:t>
            </a:r>
            <a:r>
              <a:rPr sz="1200" b="0" i="0" u="none" dirty="0" err="1">
                <a:solidFill>
                  <a:srgbClr val="475569"/>
                </a:solidFill>
                <a:latin typeface="Be Vietnam Pro"/>
              </a:rPr>
              <a:t>nhận</a:t>
            </a:r>
            <a:r>
              <a:rPr sz="1200" b="0" i="0" u="none" dirty="0">
                <a:solidFill>
                  <a:srgbClr val="475569"/>
                </a:solidFill>
                <a:latin typeface="Be Vietnam Pro"/>
              </a:rPr>
              <a:t> </a:t>
            </a:r>
            <a:r>
              <a:rPr sz="1200" b="0" i="0" u="none" dirty="0" err="1">
                <a:solidFill>
                  <a:srgbClr val="475569"/>
                </a:solidFill>
                <a:latin typeface="Be Vietnam Pro"/>
              </a:rPr>
              <a:t>và</a:t>
            </a:r>
            <a:r>
              <a:rPr sz="1200" b="0" i="0" u="none" dirty="0">
                <a:solidFill>
                  <a:srgbClr val="475569"/>
                </a:solidFill>
                <a:latin typeface="Be Vietnam Pro"/>
              </a:rPr>
              <a:t> </a:t>
            </a:r>
            <a:r>
              <a:rPr sz="1200" b="0" i="0" u="none" dirty="0" err="1">
                <a:solidFill>
                  <a:srgbClr val="475569"/>
                </a:solidFill>
                <a:latin typeface="Be Vietnam Pro"/>
              </a:rPr>
              <a:t>xử</a:t>
            </a:r>
            <a:r>
              <a:rPr sz="1200" b="0" i="0" u="none" dirty="0">
                <a:solidFill>
                  <a:srgbClr val="475569"/>
                </a:solidFill>
                <a:latin typeface="Be Vietnam Pro"/>
              </a:rPr>
              <a:t> </a:t>
            </a:r>
            <a:r>
              <a:rPr sz="1200" b="0" i="0" u="none" dirty="0" err="1">
                <a:solidFill>
                  <a:srgbClr val="475569"/>
                </a:solidFill>
                <a:latin typeface="Be Vietnam Pro"/>
              </a:rPr>
              <a:t>lý</a:t>
            </a:r>
            <a:r>
              <a:rPr sz="1200" b="0" i="0" u="none" dirty="0">
                <a:solidFill>
                  <a:srgbClr val="475569"/>
                </a:solidFill>
                <a:latin typeface="Be Vietnam Pro"/>
              </a:rPr>
              <a:t> </a:t>
            </a:r>
            <a:r>
              <a:rPr sz="1200" b="0" i="0" u="none" dirty="0" err="1">
                <a:solidFill>
                  <a:srgbClr val="475569"/>
                </a:solidFill>
                <a:latin typeface="Be Vietnam Pro"/>
              </a:rPr>
              <a:t>hồ</a:t>
            </a:r>
            <a:r>
              <a:rPr sz="1200" b="0" i="0" u="none" dirty="0">
                <a:solidFill>
                  <a:srgbClr val="475569"/>
                </a:solidFill>
                <a:latin typeface="Be Vietnam Pro"/>
              </a:rPr>
              <a:t> </a:t>
            </a:r>
            <a:r>
              <a:rPr sz="1200" b="0" i="0" u="none" dirty="0" err="1">
                <a:solidFill>
                  <a:srgbClr val="475569"/>
                </a:solidFill>
                <a:latin typeface="Be Vietnam Pro"/>
              </a:rPr>
              <a:t>sơ</a:t>
            </a:r>
            <a:r>
              <a:rPr sz="1200" b="0" i="0" u="none" dirty="0">
                <a:solidFill>
                  <a:srgbClr val="475569"/>
                </a:solidFill>
                <a:latin typeface="Be Vietnam Pro"/>
              </a:rPr>
              <a:t> </a:t>
            </a:r>
            <a:r>
              <a:rPr sz="1200" b="0" i="0" u="none" dirty="0" err="1">
                <a:solidFill>
                  <a:srgbClr val="475569"/>
                </a:solidFill>
                <a:latin typeface="Be Vietnam Pro"/>
              </a:rPr>
              <a:t>của</a:t>
            </a:r>
            <a:r>
              <a:rPr sz="1200" b="0" i="0" u="none" dirty="0">
                <a:solidFill>
                  <a:srgbClr val="475569"/>
                </a:solidFill>
                <a:latin typeface="Be Vietnam Pro"/>
              </a:rPr>
              <a:t> </a:t>
            </a:r>
            <a:r>
              <a:rPr sz="1200" b="0" i="0" u="none" dirty="0" err="1">
                <a:solidFill>
                  <a:srgbClr val="475569"/>
                </a:solidFill>
                <a:latin typeface="Be Vietnam Pro"/>
              </a:rPr>
              <a:t>bạn</a:t>
            </a:r>
            <a:r>
              <a:rPr sz="1200" b="0" i="0" u="none" dirty="0">
                <a:solidFill>
                  <a:srgbClr val="475569"/>
                </a:solidFill>
                <a:latin typeface="Be Vietnam Pro"/>
              </a:rPr>
              <a:t>.</a:t>
            </a:r>
          </a:p>
        </p:txBody>
      </p:sp>
      <p:sp>
        <p:nvSpPr>
          <p:cNvPr id="10" name="TextBox 9"/>
          <p:cNvSpPr txBox="1"/>
          <p:nvPr/>
        </p:nvSpPr>
        <p:spPr>
          <a:xfrm>
            <a:off x="762736" y="5597139"/>
            <a:ext cx="4743450" cy="487560"/>
          </a:xfrm>
          <a:prstGeom prst="rect">
            <a:avLst/>
          </a:prstGeom>
          <a:noFill/>
        </p:spPr>
        <p:txBody>
          <a:bodyPr wrap="square" lIns="0" tIns="0" rIns="0" bIns="0" anchor="t">
            <a:spAutoFit/>
          </a:bodyPr>
          <a:lstStyle/>
          <a:p>
            <a:pPr algn="l">
              <a:lnSpc>
                <a:spcPts val="1920"/>
              </a:lnSpc>
            </a:pPr>
            <a:r>
              <a:rPr sz="1200" b="0" i="0" u="none" dirty="0" err="1">
                <a:solidFill>
                  <a:srgbClr val="475569"/>
                </a:solidFill>
                <a:latin typeface="Be Vietnam Pro"/>
              </a:rPr>
              <a:t>Nhấn</a:t>
            </a:r>
            <a:r>
              <a:rPr sz="1200" b="0" i="0" u="none" dirty="0">
                <a:solidFill>
                  <a:srgbClr val="475569"/>
                </a:solidFill>
                <a:latin typeface="Be Vietnam Pro"/>
              </a:rPr>
              <a:t> </a:t>
            </a:r>
            <a:r>
              <a:rPr sz="1200" b="0" i="0" u="none" dirty="0" err="1">
                <a:solidFill>
                  <a:srgbClr val="475569"/>
                </a:solidFill>
                <a:latin typeface="Be Vietnam Pro"/>
              </a:rPr>
              <a:t>nút</a:t>
            </a:r>
            <a:r>
              <a:rPr sz="1200" b="0" i="0" u="none" dirty="0">
                <a:solidFill>
                  <a:srgbClr val="475569"/>
                </a:solidFill>
                <a:latin typeface="Be Vietnam Pro"/>
              </a:rPr>
              <a:t> </a:t>
            </a:r>
            <a:r>
              <a:rPr sz="1200" b="1" i="0" u="none" dirty="0">
                <a:solidFill>
                  <a:srgbClr val="475569"/>
                </a:solidFill>
                <a:latin typeface="Be Vietnam Pro"/>
              </a:rPr>
              <a:t>"</a:t>
            </a:r>
            <a:r>
              <a:rPr sz="1200" b="1" i="0" u="none" dirty="0" err="1">
                <a:solidFill>
                  <a:srgbClr val="475569"/>
                </a:solidFill>
                <a:latin typeface="Be Vietnam Pro"/>
              </a:rPr>
              <a:t>Nộp</a:t>
            </a:r>
            <a:r>
              <a:rPr sz="1200" b="1" i="0" u="none" dirty="0">
                <a:solidFill>
                  <a:srgbClr val="475569"/>
                </a:solidFill>
                <a:latin typeface="Be Vietnam Pro"/>
              </a:rPr>
              <a:t> </a:t>
            </a:r>
            <a:r>
              <a:rPr sz="1200" b="1" i="0" u="none" dirty="0" err="1">
                <a:solidFill>
                  <a:srgbClr val="475569"/>
                </a:solidFill>
                <a:latin typeface="Be Vietnam Pro"/>
              </a:rPr>
              <a:t>trực</a:t>
            </a:r>
            <a:r>
              <a:rPr sz="1200" b="1" i="0" u="none" dirty="0">
                <a:solidFill>
                  <a:srgbClr val="475569"/>
                </a:solidFill>
                <a:latin typeface="Be Vietnam Pro"/>
              </a:rPr>
              <a:t> </a:t>
            </a:r>
            <a:r>
              <a:rPr sz="1200" b="1" i="0" u="none" dirty="0" err="1">
                <a:solidFill>
                  <a:srgbClr val="475569"/>
                </a:solidFill>
                <a:latin typeface="Be Vietnam Pro"/>
              </a:rPr>
              <a:t>tuyến</a:t>
            </a:r>
            <a:r>
              <a:rPr sz="1200" b="1" i="0" u="none" dirty="0">
                <a:solidFill>
                  <a:srgbClr val="475569"/>
                </a:solidFill>
                <a:latin typeface="Be Vietnam Pro"/>
              </a:rPr>
              <a:t>"</a:t>
            </a:r>
            <a:r>
              <a:rPr sz="1200" b="0" i="0" u="none" dirty="0">
                <a:solidFill>
                  <a:srgbClr val="475569"/>
                </a:solidFill>
                <a:latin typeface="Be Vietnam Pro"/>
              </a:rPr>
              <a:t> </a:t>
            </a:r>
            <a:r>
              <a:rPr sz="1200" b="0" i="0" u="none" dirty="0" err="1">
                <a:solidFill>
                  <a:srgbClr val="475569"/>
                </a:solidFill>
                <a:latin typeface="Be Vietnam Pro"/>
              </a:rPr>
              <a:t>để</a:t>
            </a:r>
            <a:r>
              <a:rPr sz="1200" b="0" i="0" u="none" dirty="0">
                <a:solidFill>
                  <a:srgbClr val="475569"/>
                </a:solidFill>
                <a:latin typeface="Be Vietnam Pro"/>
              </a:rPr>
              <a:t> </a:t>
            </a:r>
            <a:r>
              <a:rPr sz="1200" b="0" i="0" u="none" dirty="0" err="1">
                <a:solidFill>
                  <a:srgbClr val="475569"/>
                </a:solidFill>
                <a:latin typeface="Be Vietnam Pro"/>
              </a:rPr>
              <a:t>bắt</a:t>
            </a:r>
            <a:r>
              <a:rPr sz="1200" b="0" i="0" u="none" dirty="0">
                <a:solidFill>
                  <a:srgbClr val="475569"/>
                </a:solidFill>
                <a:latin typeface="Be Vietnam Pro"/>
              </a:rPr>
              <a:t> </a:t>
            </a:r>
            <a:r>
              <a:rPr sz="1200" b="0" i="0" u="none" dirty="0" err="1">
                <a:solidFill>
                  <a:srgbClr val="475569"/>
                </a:solidFill>
                <a:latin typeface="Be Vietnam Pro"/>
              </a:rPr>
              <a:t>đầu</a:t>
            </a:r>
            <a:r>
              <a:rPr sz="1200" b="0" i="0" u="none" dirty="0">
                <a:solidFill>
                  <a:srgbClr val="475569"/>
                </a:solidFill>
                <a:latin typeface="Be Vietnam Pro"/>
              </a:rPr>
              <a:t> </a:t>
            </a:r>
            <a:r>
              <a:rPr sz="1200" b="0" i="0" u="none" dirty="0" err="1">
                <a:solidFill>
                  <a:srgbClr val="475569"/>
                </a:solidFill>
                <a:latin typeface="Be Vietnam Pro"/>
              </a:rPr>
              <a:t>quá</a:t>
            </a:r>
            <a:r>
              <a:rPr sz="1200" b="0" i="0" u="none" dirty="0">
                <a:solidFill>
                  <a:srgbClr val="475569"/>
                </a:solidFill>
                <a:latin typeface="Be Vietnam Pro"/>
              </a:rPr>
              <a:t> </a:t>
            </a:r>
            <a:r>
              <a:rPr sz="1200" b="0" i="0" u="none" dirty="0" err="1">
                <a:solidFill>
                  <a:srgbClr val="475569"/>
                </a:solidFill>
                <a:latin typeface="Be Vietnam Pro"/>
              </a:rPr>
              <a:t>trình</a:t>
            </a:r>
            <a:r>
              <a:rPr sz="1200" b="0" i="0" u="none" dirty="0">
                <a:solidFill>
                  <a:srgbClr val="475569"/>
                </a:solidFill>
                <a:latin typeface="Be Vietnam Pro"/>
              </a:rPr>
              <a:t> </a:t>
            </a:r>
            <a:r>
              <a:rPr sz="1200" b="0" i="0" u="none" dirty="0" err="1">
                <a:solidFill>
                  <a:srgbClr val="475569"/>
                </a:solidFill>
                <a:latin typeface="Be Vietnam Pro"/>
              </a:rPr>
              <a:t>điền</a:t>
            </a:r>
            <a:r>
              <a:rPr sz="1200" b="0" i="0" u="none" dirty="0">
                <a:solidFill>
                  <a:srgbClr val="475569"/>
                </a:solidFill>
                <a:latin typeface="Be Vietnam Pro"/>
              </a:rPr>
              <a:t> </a:t>
            </a:r>
            <a:r>
              <a:rPr sz="1200" b="0" i="0" u="none" dirty="0" err="1">
                <a:solidFill>
                  <a:srgbClr val="475569"/>
                </a:solidFill>
                <a:latin typeface="Be Vietnam Pro"/>
              </a:rPr>
              <a:t>thông</a:t>
            </a:r>
            <a:r>
              <a:rPr sz="1200" b="0" i="0" u="none" dirty="0">
                <a:solidFill>
                  <a:srgbClr val="475569"/>
                </a:solidFill>
                <a:latin typeface="Be Vietnam Pro"/>
              </a:rPr>
              <a:t> tin </a:t>
            </a:r>
            <a:r>
              <a:rPr sz="1200" b="0" i="0" u="none" dirty="0" err="1">
                <a:solidFill>
                  <a:srgbClr val="475569"/>
                </a:solidFill>
                <a:latin typeface="Be Vietnam Pro"/>
              </a:rPr>
              <a:t>hồ</a:t>
            </a:r>
            <a:r>
              <a:rPr sz="1200" b="0" i="0" u="none" dirty="0">
                <a:solidFill>
                  <a:srgbClr val="475569"/>
                </a:solidFill>
                <a:latin typeface="Be Vietnam Pro"/>
              </a:rPr>
              <a:t> </a:t>
            </a:r>
            <a:r>
              <a:rPr sz="1200" b="0" i="0" u="none" dirty="0" err="1">
                <a:solidFill>
                  <a:srgbClr val="475569"/>
                </a:solidFill>
                <a:latin typeface="Be Vietnam Pro"/>
              </a:rPr>
              <a:t>sơ</a:t>
            </a:r>
            <a:r>
              <a:rPr sz="1200" b="0" i="0" u="none" dirty="0">
                <a:solidFill>
                  <a:srgbClr val="475569"/>
                </a:solidFill>
                <a:latin typeface="Be Vietnam Pro"/>
              </a:rPr>
              <a:t>.</a:t>
            </a:r>
          </a:p>
        </p:txBody>
      </p:sp>
      <p:pic>
        <p:nvPicPr>
          <p:cNvPr id="11" name="Picture 10" descr="image.png"/>
          <p:cNvPicPr>
            <a:picLocks noChangeAspect="1"/>
          </p:cNvPicPr>
          <p:nvPr/>
        </p:nvPicPr>
        <p:blipFill>
          <a:blip r:embed="rId4"/>
          <a:stretch>
            <a:fillRect/>
          </a:stretch>
        </p:blipFill>
        <p:spPr>
          <a:xfrm>
            <a:off x="847725" y="1547961"/>
            <a:ext cx="209550" cy="209550"/>
          </a:xfrm>
          <a:prstGeom prst="rect">
            <a:avLst/>
          </a:prstGeom>
        </p:spPr>
      </p:pic>
      <p:pic>
        <p:nvPicPr>
          <p:cNvPr id="12" name="Picture 11" descr="image.png"/>
          <p:cNvPicPr>
            <a:picLocks noChangeAspect="1"/>
          </p:cNvPicPr>
          <p:nvPr/>
        </p:nvPicPr>
        <p:blipFill>
          <a:blip r:embed="rId5"/>
          <a:stretch>
            <a:fillRect/>
          </a:stretch>
        </p:blipFill>
        <p:spPr>
          <a:xfrm>
            <a:off x="762736" y="4642853"/>
            <a:ext cx="266700" cy="209550"/>
          </a:xfrm>
          <a:prstGeom prst="rect">
            <a:avLst/>
          </a:prstGeom>
        </p:spPr>
      </p:pic>
      <p:sp>
        <p:nvSpPr>
          <p:cNvPr id="13" name="TextBox 12"/>
          <p:cNvSpPr txBox="1"/>
          <p:nvPr/>
        </p:nvSpPr>
        <p:spPr>
          <a:xfrm>
            <a:off x="533400" y="465780"/>
            <a:ext cx="11658600" cy="392415"/>
          </a:xfrm>
          <a:prstGeom prst="rect">
            <a:avLst/>
          </a:prstGeom>
          <a:noFill/>
        </p:spPr>
        <p:txBody>
          <a:bodyPr wrap="square" lIns="0" tIns="0" rIns="0" bIns="0" anchor="ctr">
            <a:spAutoFit/>
          </a:bodyPr>
          <a:lstStyle/>
          <a:p>
            <a:pPr algn="l"/>
            <a:r>
              <a:rPr sz="2550" b="1" i="0" u="none">
                <a:solidFill>
                  <a:srgbClr val="0B2545"/>
                </a:solidFill>
                <a:latin typeface="Be Vietnam Pro"/>
              </a:rPr>
              <a:t>Bước 2: Tìm </a:t>
            </a:r>
            <a:r>
              <a:rPr lang="en-US" sz="2550" b="1" i="0" u="none" smtClean="0">
                <a:solidFill>
                  <a:srgbClr val="0B2545"/>
                </a:solidFill>
                <a:latin typeface="Be Vietnam Pro"/>
              </a:rPr>
              <a:t>k</a:t>
            </a:r>
            <a:r>
              <a:rPr sz="2550" b="1" i="0" u="none" smtClean="0">
                <a:solidFill>
                  <a:srgbClr val="0B2545"/>
                </a:solidFill>
                <a:latin typeface="Be Vietnam Pro"/>
              </a:rPr>
              <a:t>iếm </a:t>
            </a:r>
            <a:r>
              <a:rPr lang="en-US" sz="2550" b="1" i="0" u="none" smtClean="0">
                <a:solidFill>
                  <a:srgbClr val="0B2545"/>
                </a:solidFill>
                <a:latin typeface="Be Vietnam Pro"/>
              </a:rPr>
              <a:t>t</a:t>
            </a:r>
            <a:r>
              <a:rPr sz="2550" b="1" i="0" u="none" smtClean="0">
                <a:solidFill>
                  <a:srgbClr val="0B2545"/>
                </a:solidFill>
                <a:latin typeface="Be Vietnam Pro"/>
              </a:rPr>
              <a:t>hủ </a:t>
            </a:r>
            <a:r>
              <a:rPr lang="en-US" sz="2550" b="1" i="0" u="none" smtClean="0">
                <a:solidFill>
                  <a:srgbClr val="0B2545"/>
                </a:solidFill>
                <a:latin typeface="Be Vietnam Pro"/>
              </a:rPr>
              <a:t>t</a:t>
            </a:r>
            <a:r>
              <a:rPr sz="2550" b="1" i="0" u="none" smtClean="0">
                <a:solidFill>
                  <a:srgbClr val="0B2545"/>
                </a:solidFill>
                <a:latin typeface="Be Vietnam Pro"/>
              </a:rPr>
              <a:t>ục</a:t>
            </a:r>
            <a:endParaRPr sz="2550" b="1" i="0" u="none">
              <a:solidFill>
                <a:srgbClr val="0B2545"/>
              </a:solidFill>
              <a:latin typeface="Be Vietnam Pro"/>
            </a:endParaRPr>
          </a:p>
        </p:txBody>
      </p:sp>
      <p:sp>
        <p:nvSpPr>
          <p:cNvPr id="14" name="Rounded Rectangle 13"/>
          <p:cNvSpPr/>
          <p:nvPr/>
        </p:nvSpPr>
        <p:spPr>
          <a:xfrm>
            <a:off x="533400" y="866775"/>
            <a:ext cx="57150" cy="304800"/>
          </a:xfrm>
          <a:prstGeom prst="roundRect">
            <a:avLst>
              <a:gd name="adj" fmla="val 50000"/>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 name="Picture 1"/>
          <p:cNvPicPr>
            <a:picLocks noChangeAspect="1"/>
          </p:cNvPicPr>
          <p:nvPr/>
        </p:nvPicPr>
        <p:blipFill>
          <a:blip r:embed="rId6"/>
          <a:stretch>
            <a:fillRect/>
          </a:stretch>
        </p:blipFill>
        <p:spPr>
          <a:xfrm>
            <a:off x="6362699" y="502833"/>
            <a:ext cx="4945641" cy="2911836"/>
          </a:xfrm>
          <a:prstGeom prst="rect">
            <a:avLst/>
          </a:prstGeom>
        </p:spPr>
      </p:pic>
      <p:pic>
        <p:nvPicPr>
          <p:cNvPr id="16" name="Picture 15"/>
          <p:cNvPicPr>
            <a:picLocks noChangeAspect="1"/>
          </p:cNvPicPr>
          <p:nvPr/>
        </p:nvPicPr>
        <p:blipFill>
          <a:blip r:embed="rId7"/>
          <a:stretch>
            <a:fillRect/>
          </a:stretch>
        </p:blipFill>
        <p:spPr>
          <a:xfrm>
            <a:off x="6378568" y="3764355"/>
            <a:ext cx="4929772" cy="294322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60234" y="629907"/>
            <a:ext cx="5600700" cy="392415"/>
          </a:xfrm>
          <a:prstGeom prst="rect">
            <a:avLst/>
          </a:prstGeom>
          <a:noFill/>
        </p:spPr>
        <p:txBody>
          <a:bodyPr wrap="square" lIns="0" tIns="0" rIns="0" bIns="0" anchor="ctr">
            <a:spAutoFit/>
          </a:bodyPr>
          <a:lstStyle/>
          <a:p>
            <a:pPr algn="l"/>
            <a:r>
              <a:rPr sz="2550" b="1" i="0" u="none" dirty="0" err="1">
                <a:solidFill>
                  <a:srgbClr val="0B2545"/>
                </a:solidFill>
                <a:latin typeface="Be Vietnam Pro"/>
              </a:rPr>
              <a:t>Bước</a:t>
            </a:r>
            <a:r>
              <a:rPr sz="2550" b="1" i="0" u="none" dirty="0">
                <a:solidFill>
                  <a:srgbClr val="0B2545"/>
                </a:solidFill>
                <a:latin typeface="Be Vietnam Pro"/>
              </a:rPr>
              <a:t> 3: </a:t>
            </a:r>
            <a:r>
              <a:rPr sz="2550" b="1" i="0" u="none" dirty="0" err="1">
                <a:solidFill>
                  <a:srgbClr val="0B2545"/>
                </a:solidFill>
                <a:latin typeface="Be Vietnam Pro"/>
              </a:rPr>
              <a:t>Điền</a:t>
            </a:r>
            <a:r>
              <a:rPr sz="2550" b="1" i="0" u="none" dirty="0">
                <a:solidFill>
                  <a:srgbClr val="0B2545"/>
                </a:solidFill>
                <a:latin typeface="Be Vietnam Pro"/>
              </a:rPr>
              <a:t> Form &amp; </a:t>
            </a:r>
            <a:r>
              <a:rPr sz="2550" b="1" i="0" u="none" err="1">
                <a:solidFill>
                  <a:srgbClr val="0B2545"/>
                </a:solidFill>
                <a:latin typeface="Be Vietnam Pro"/>
              </a:rPr>
              <a:t>Tải</a:t>
            </a:r>
            <a:r>
              <a:rPr sz="2550" b="1" i="0" u="none">
                <a:solidFill>
                  <a:srgbClr val="0B2545"/>
                </a:solidFill>
                <a:latin typeface="Be Vietnam Pro"/>
              </a:rPr>
              <a:t> </a:t>
            </a:r>
            <a:r>
              <a:rPr lang="en-US" sz="2550" b="1" err="1">
                <a:solidFill>
                  <a:srgbClr val="0B2545"/>
                </a:solidFill>
                <a:latin typeface="Be Vietnam Pro"/>
              </a:rPr>
              <a:t>h</a:t>
            </a:r>
            <a:r>
              <a:rPr sz="2550" b="1" i="0" u="none" smtClean="0">
                <a:solidFill>
                  <a:srgbClr val="0B2545"/>
                </a:solidFill>
                <a:latin typeface="Be Vietnam Pro"/>
              </a:rPr>
              <a:t>ồ </a:t>
            </a:r>
            <a:r>
              <a:rPr lang="en-US" sz="2550" b="1" dirty="0" err="1">
                <a:solidFill>
                  <a:srgbClr val="0B2545"/>
                </a:solidFill>
                <a:latin typeface="Be Vietnam Pro"/>
              </a:rPr>
              <a:t>s</a:t>
            </a:r>
            <a:r>
              <a:rPr sz="2550" b="1" i="0" u="none" smtClean="0">
                <a:solidFill>
                  <a:srgbClr val="0B2545"/>
                </a:solidFill>
                <a:latin typeface="Be Vietnam Pro"/>
              </a:rPr>
              <a:t>ơ</a:t>
            </a:r>
            <a:endParaRPr sz="2550" b="1" i="0" u="none" dirty="0">
              <a:solidFill>
                <a:srgbClr val="0B2545"/>
              </a:solidFill>
              <a:latin typeface="Be Vietnam Pro"/>
            </a:endParaRPr>
          </a:p>
        </p:txBody>
      </p:sp>
      <p:sp>
        <p:nvSpPr>
          <p:cNvPr id="5" name="Rounded Rectangle 4"/>
          <p:cNvSpPr/>
          <p:nvPr/>
        </p:nvSpPr>
        <p:spPr>
          <a:xfrm>
            <a:off x="533400" y="866775"/>
            <a:ext cx="57150" cy="304800"/>
          </a:xfrm>
          <a:prstGeom prst="roundRect">
            <a:avLst>
              <a:gd name="adj" fmla="val 50000"/>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33400" y="2310695"/>
            <a:ext cx="5600700" cy="285750"/>
          </a:xfrm>
          <a:prstGeom prst="rect">
            <a:avLst/>
          </a:prstGeom>
          <a:noFill/>
        </p:spPr>
        <p:txBody>
          <a:bodyPr wrap="square" lIns="0" tIns="0" rIns="0" bIns="0" anchor="t">
            <a:spAutoFit/>
          </a:bodyPr>
          <a:lstStyle/>
          <a:p>
            <a:pPr algn="l"/>
            <a:r>
              <a:rPr sz="1800" b="1" i="0" u="none" dirty="0" err="1">
                <a:solidFill>
                  <a:srgbClr val="0B2545"/>
                </a:solidFill>
                <a:latin typeface="Be Vietnam Pro"/>
              </a:rPr>
              <a:t>Kê</a:t>
            </a:r>
            <a:r>
              <a:rPr sz="1800" b="1" i="0" u="none" dirty="0">
                <a:solidFill>
                  <a:srgbClr val="0B2545"/>
                </a:solidFill>
                <a:latin typeface="Be Vietnam Pro"/>
              </a:rPr>
              <a:t> </a:t>
            </a:r>
            <a:r>
              <a:rPr sz="1800" b="1" i="0" u="none" dirty="0" err="1">
                <a:solidFill>
                  <a:srgbClr val="0B2545"/>
                </a:solidFill>
                <a:latin typeface="Be Vietnam Pro"/>
              </a:rPr>
              <a:t>Khai</a:t>
            </a:r>
            <a:r>
              <a:rPr sz="1800" b="1" i="0" u="none" dirty="0">
                <a:solidFill>
                  <a:srgbClr val="0B2545"/>
                </a:solidFill>
                <a:latin typeface="Be Vietnam Pro"/>
              </a:rPr>
              <a:t> </a:t>
            </a:r>
            <a:r>
              <a:rPr lang="en-US" sz="1800" b="1" i="0" u="none" dirty="0" err="1" smtClean="0">
                <a:solidFill>
                  <a:srgbClr val="0B2545"/>
                </a:solidFill>
                <a:latin typeface="Be Vietnam Pro"/>
              </a:rPr>
              <a:t>vào</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các</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trường</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thông</a:t>
            </a:r>
            <a:r>
              <a:rPr lang="en-US" sz="1800" b="1" i="0" u="none" dirty="0" smtClean="0">
                <a:solidFill>
                  <a:srgbClr val="0B2545"/>
                </a:solidFill>
                <a:latin typeface="Be Vietnam Pro"/>
              </a:rPr>
              <a:t> tin</a:t>
            </a:r>
            <a:endParaRPr sz="1800" b="1" i="0" u="none" dirty="0">
              <a:solidFill>
                <a:srgbClr val="0B2545"/>
              </a:solidFill>
              <a:latin typeface="Be Vietnam Pro"/>
            </a:endParaRPr>
          </a:p>
        </p:txBody>
      </p:sp>
      <p:sp>
        <p:nvSpPr>
          <p:cNvPr id="7" name="TextBox 6"/>
          <p:cNvSpPr txBox="1"/>
          <p:nvPr/>
        </p:nvSpPr>
        <p:spPr>
          <a:xfrm>
            <a:off x="533400" y="2748845"/>
            <a:ext cx="5334000" cy="731341"/>
          </a:xfrm>
          <a:prstGeom prst="rect">
            <a:avLst/>
          </a:prstGeom>
          <a:noFill/>
        </p:spPr>
        <p:txBody>
          <a:bodyPr wrap="square" lIns="0" tIns="0" rIns="0" bIns="0" anchor="t">
            <a:spAutoFit/>
          </a:bodyPr>
          <a:lstStyle/>
          <a:p>
            <a:pPr algn="l">
              <a:lnSpc>
                <a:spcPts val="1920"/>
              </a:lnSpc>
            </a:pPr>
            <a:r>
              <a:rPr sz="1200" b="0" i="0" u="none" dirty="0" err="1">
                <a:solidFill>
                  <a:srgbClr val="475569"/>
                </a:solidFill>
                <a:latin typeface="Be Vietnam Pro"/>
              </a:rPr>
              <a:t>Điền</a:t>
            </a:r>
            <a:r>
              <a:rPr sz="1200" b="0" i="0" u="none" dirty="0">
                <a:solidFill>
                  <a:srgbClr val="475569"/>
                </a:solidFill>
                <a:latin typeface="Be Vietnam Pro"/>
              </a:rPr>
              <a:t> </a:t>
            </a:r>
            <a:r>
              <a:rPr sz="1200" b="0" i="0" u="none" dirty="0" err="1">
                <a:solidFill>
                  <a:srgbClr val="475569"/>
                </a:solidFill>
                <a:latin typeface="Be Vietnam Pro"/>
              </a:rPr>
              <a:t>đầy</a:t>
            </a:r>
            <a:r>
              <a:rPr sz="1200" b="0" i="0" u="none" dirty="0">
                <a:solidFill>
                  <a:srgbClr val="475569"/>
                </a:solidFill>
                <a:latin typeface="Be Vietnam Pro"/>
              </a:rPr>
              <a:t> </a:t>
            </a:r>
            <a:r>
              <a:rPr sz="1200" b="0" i="0" u="none" dirty="0" err="1">
                <a:solidFill>
                  <a:srgbClr val="475569"/>
                </a:solidFill>
                <a:latin typeface="Be Vietnam Pro"/>
              </a:rPr>
              <a:t>đủ</a:t>
            </a:r>
            <a:r>
              <a:rPr sz="1200" b="0" i="0" u="none" dirty="0">
                <a:solidFill>
                  <a:srgbClr val="475569"/>
                </a:solidFill>
                <a:latin typeface="Be Vietnam Pro"/>
              </a:rPr>
              <a:t> </a:t>
            </a:r>
            <a:r>
              <a:rPr sz="1200" b="0" i="0" u="none" dirty="0" err="1">
                <a:solidFill>
                  <a:srgbClr val="475569"/>
                </a:solidFill>
                <a:latin typeface="Be Vietnam Pro"/>
              </a:rPr>
              <a:t>thông</a:t>
            </a:r>
            <a:r>
              <a:rPr sz="1200" b="0" i="0" u="none" dirty="0">
                <a:solidFill>
                  <a:srgbClr val="475569"/>
                </a:solidFill>
                <a:latin typeface="Be Vietnam Pro"/>
              </a:rPr>
              <a:t> tin </a:t>
            </a:r>
            <a:r>
              <a:rPr sz="1200" b="0" i="0" u="none" dirty="0" err="1">
                <a:solidFill>
                  <a:srgbClr val="475569"/>
                </a:solidFill>
                <a:latin typeface="Be Vietnam Pro"/>
              </a:rPr>
              <a:t>vào</a:t>
            </a:r>
            <a:r>
              <a:rPr sz="1200" b="0" i="0" u="none" dirty="0">
                <a:solidFill>
                  <a:srgbClr val="475569"/>
                </a:solidFill>
                <a:latin typeface="Be Vietnam Pro"/>
              </a:rPr>
              <a:t> </a:t>
            </a:r>
            <a:r>
              <a:rPr sz="1200" b="0" i="0" u="none" dirty="0" err="1">
                <a:solidFill>
                  <a:srgbClr val="475569"/>
                </a:solidFill>
                <a:latin typeface="Be Vietnam Pro"/>
              </a:rPr>
              <a:t>các</a:t>
            </a:r>
            <a:r>
              <a:rPr sz="1200" b="0" i="0" u="none" dirty="0">
                <a:solidFill>
                  <a:srgbClr val="475569"/>
                </a:solidFill>
                <a:latin typeface="Be Vietnam Pro"/>
              </a:rPr>
              <a:t> </a:t>
            </a:r>
            <a:r>
              <a:rPr sz="1200" b="0" i="0" u="none" dirty="0" err="1">
                <a:solidFill>
                  <a:srgbClr val="475569"/>
                </a:solidFill>
                <a:latin typeface="Be Vietnam Pro"/>
              </a:rPr>
              <a:t>trường</a:t>
            </a:r>
            <a:r>
              <a:rPr sz="1200" b="0" i="0" u="none" dirty="0">
                <a:solidFill>
                  <a:srgbClr val="475569"/>
                </a:solidFill>
                <a:latin typeface="Be Vietnam Pro"/>
              </a:rPr>
              <a:t> </a:t>
            </a:r>
            <a:r>
              <a:rPr sz="1200" b="0" i="0" u="none" dirty="0" err="1">
                <a:solidFill>
                  <a:srgbClr val="475569"/>
                </a:solidFill>
                <a:latin typeface="Be Vietnam Pro"/>
              </a:rPr>
              <a:t>bắt</a:t>
            </a:r>
            <a:r>
              <a:rPr sz="1200" b="0" i="0" u="none" dirty="0">
                <a:solidFill>
                  <a:srgbClr val="475569"/>
                </a:solidFill>
                <a:latin typeface="Be Vietnam Pro"/>
              </a:rPr>
              <a:t> </a:t>
            </a:r>
            <a:r>
              <a:rPr sz="1200" b="0" i="0" u="none" dirty="0" err="1">
                <a:solidFill>
                  <a:srgbClr val="475569"/>
                </a:solidFill>
                <a:latin typeface="Be Vietnam Pro"/>
              </a:rPr>
              <a:t>buộc</a:t>
            </a:r>
            <a:r>
              <a:rPr sz="1200" b="0" i="0" u="none" dirty="0">
                <a:solidFill>
                  <a:srgbClr val="475569"/>
                </a:solidFill>
                <a:latin typeface="Be Vietnam Pro"/>
              </a:rPr>
              <a:t> (</a:t>
            </a:r>
            <a:r>
              <a:rPr sz="1200" b="0" i="0" u="none" dirty="0" err="1">
                <a:solidFill>
                  <a:srgbClr val="475569"/>
                </a:solidFill>
                <a:latin typeface="Be Vietnam Pro"/>
              </a:rPr>
              <a:t>được</a:t>
            </a:r>
            <a:r>
              <a:rPr sz="1200" b="0" i="0" u="none" dirty="0">
                <a:solidFill>
                  <a:srgbClr val="475569"/>
                </a:solidFill>
                <a:latin typeface="Be Vietnam Pro"/>
              </a:rPr>
              <a:t> </a:t>
            </a:r>
            <a:r>
              <a:rPr sz="1200" b="0" i="0" u="none" dirty="0" err="1">
                <a:solidFill>
                  <a:srgbClr val="475569"/>
                </a:solidFill>
                <a:latin typeface="Be Vietnam Pro"/>
              </a:rPr>
              <a:t>đánh</a:t>
            </a:r>
            <a:r>
              <a:rPr sz="1200" b="0" i="0" u="none" dirty="0">
                <a:solidFill>
                  <a:srgbClr val="475569"/>
                </a:solidFill>
                <a:latin typeface="Be Vietnam Pro"/>
              </a:rPr>
              <a:t> </a:t>
            </a:r>
            <a:r>
              <a:rPr sz="1200" b="0" i="0" u="none" dirty="0" err="1">
                <a:solidFill>
                  <a:srgbClr val="475569"/>
                </a:solidFill>
                <a:latin typeface="Be Vietnam Pro"/>
              </a:rPr>
              <a:t>dấu</a:t>
            </a:r>
            <a:r>
              <a:rPr sz="1200" b="0" i="0" u="none" dirty="0">
                <a:solidFill>
                  <a:srgbClr val="475569"/>
                </a:solidFill>
                <a:latin typeface="Be Vietnam Pro"/>
              </a:rPr>
              <a:t> </a:t>
            </a:r>
            <a:r>
              <a:rPr sz="1200" b="0" i="0" u="none" dirty="0" err="1">
                <a:solidFill>
                  <a:srgbClr val="475569"/>
                </a:solidFill>
                <a:latin typeface="Be Vietnam Pro"/>
              </a:rPr>
              <a:t>sao</a:t>
            </a:r>
            <a:r>
              <a:rPr sz="1200" b="0" i="0" u="none" dirty="0">
                <a:solidFill>
                  <a:srgbClr val="475569"/>
                </a:solidFill>
                <a:latin typeface="Be Vietnam Pro"/>
              </a:rPr>
              <a:t> </a:t>
            </a:r>
            <a:r>
              <a:rPr sz="1200" b="0" i="0" u="none" dirty="0" err="1">
                <a:solidFill>
                  <a:srgbClr val="475569"/>
                </a:solidFill>
                <a:latin typeface="Be Vietnam Pro"/>
              </a:rPr>
              <a:t>đỏ</a:t>
            </a:r>
            <a:r>
              <a:rPr sz="1200" b="0" i="0" u="none" dirty="0">
                <a:solidFill>
                  <a:srgbClr val="475569"/>
                </a:solidFill>
                <a:latin typeface="Be Vietnam Pro"/>
              </a:rPr>
              <a:t> *). </a:t>
            </a:r>
            <a:r>
              <a:rPr sz="1200" b="0" i="0" u="none" dirty="0" err="1">
                <a:solidFill>
                  <a:srgbClr val="475569"/>
                </a:solidFill>
                <a:latin typeface="Be Vietnam Pro"/>
              </a:rPr>
              <a:t>Nhờ</a:t>
            </a:r>
            <a:r>
              <a:rPr sz="1200" b="0" i="0" u="none" dirty="0">
                <a:solidFill>
                  <a:srgbClr val="475569"/>
                </a:solidFill>
                <a:latin typeface="Be Vietnam Pro"/>
              </a:rPr>
              <a:t> </a:t>
            </a:r>
            <a:r>
              <a:rPr sz="1200" b="0" i="0" u="none" dirty="0" err="1">
                <a:solidFill>
                  <a:srgbClr val="475569"/>
                </a:solidFill>
                <a:latin typeface="Be Vietnam Pro"/>
              </a:rPr>
              <a:t>tích</a:t>
            </a:r>
            <a:r>
              <a:rPr sz="1200" b="0" i="0" u="none" dirty="0">
                <a:solidFill>
                  <a:srgbClr val="475569"/>
                </a:solidFill>
                <a:latin typeface="Be Vietnam Pro"/>
              </a:rPr>
              <a:t> </a:t>
            </a:r>
            <a:r>
              <a:rPr sz="1200" b="0" i="0" u="none" dirty="0" err="1">
                <a:solidFill>
                  <a:srgbClr val="475569"/>
                </a:solidFill>
                <a:latin typeface="Be Vietnam Pro"/>
              </a:rPr>
              <a:t>hợp</a:t>
            </a:r>
            <a:r>
              <a:rPr sz="1200" b="0" i="0" u="none" dirty="0">
                <a:solidFill>
                  <a:srgbClr val="475569"/>
                </a:solidFill>
                <a:latin typeface="Be Vietnam Pro"/>
              </a:rPr>
              <a:t> </a:t>
            </a:r>
            <a:r>
              <a:rPr sz="1200" b="0" i="0" u="none" dirty="0" err="1">
                <a:solidFill>
                  <a:srgbClr val="475569"/>
                </a:solidFill>
                <a:latin typeface="Be Vietnam Pro"/>
              </a:rPr>
              <a:t>VNeID</a:t>
            </a:r>
            <a:r>
              <a:rPr sz="1200" b="0" i="0" u="none" dirty="0">
                <a:solidFill>
                  <a:srgbClr val="475569"/>
                </a:solidFill>
                <a:latin typeface="Be Vietnam Pro"/>
              </a:rPr>
              <a:t>, </a:t>
            </a:r>
            <a:r>
              <a:rPr sz="1200" b="0" i="0" u="none" dirty="0" err="1">
                <a:solidFill>
                  <a:srgbClr val="475569"/>
                </a:solidFill>
                <a:latin typeface="Be Vietnam Pro"/>
              </a:rPr>
              <a:t>nhiều</a:t>
            </a:r>
            <a:r>
              <a:rPr sz="1200" b="0" i="0" u="none" dirty="0">
                <a:solidFill>
                  <a:srgbClr val="475569"/>
                </a:solidFill>
                <a:latin typeface="Be Vietnam Pro"/>
              </a:rPr>
              <a:t> </a:t>
            </a:r>
            <a:r>
              <a:rPr sz="1200" b="0" i="0" u="none" dirty="0" err="1">
                <a:solidFill>
                  <a:srgbClr val="475569"/>
                </a:solidFill>
                <a:latin typeface="Be Vietnam Pro"/>
              </a:rPr>
              <a:t>thông</a:t>
            </a:r>
            <a:r>
              <a:rPr sz="1200" b="0" i="0" u="none" dirty="0">
                <a:solidFill>
                  <a:srgbClr val="475569"/>
                </a:solidFill>
                <a:latin typeface="Be Vietnam Pro"/>
              </a:rPr>
              <a:t> tin </a:t>
            </a:r>
            <a:r>
              <a:rPr sz="1200" b="0" i="0" u="none" dirty="0" err="1">
                <a:solidFill>
                  <a:srgbClr val="475569"/>
                </a:solidFill>
                <a:latin typeface="Be Vietnam Pro"/>
              </a:rPr>
              <a:t>cá</a:t>
            </a:r>
            <a:r>
              <a:rPr sz="1200" b="0" i="0" u="none" dirty="0">
                <a:solidFill>
                  <a:srgbClr val="475569"/>
                </a:solidFill>
                <a:latin typeface="Be Vietnam Pro"/>
              </a:rPr>
              <a:t> </a:t>
            </a:r>
            <a:r>
              <a:rPr sz="1200" b="0" i="0" u="none" dirty="0" err="1">
                <a:solidFill>
                  <a:srgbClr val="475569"/>
                </a:solidFill>
                <a:latin typeface="Be Vietnam Pro"/>
              </a:rPr>
              <a:t>nhân</a:t>
            </a:r>
            <a:r>
              <a:rPr sz="1200" b="0" i="0" u="none" dirty="0">
                <a:solidFill>
                  <a:srgbClr val="475569"/>
                </a:solidFill>
                <a:latin typeface="Be Vietnam Pro"/>
              </a:rPr>
              <a:t> </a:t>
            </a:r>
            <a:r>
              <a:rPr sz="1200" b="0" i="0" u="none" dirty="0" err="1">
                <a:solidFill>
                  <a:srgbClr val="475569"/>
                </a:solidFill>
                <a:latin typeface="Be Vietnam Pro"/>
              </a:rPr>
              <a:t>sẽ</a:t>
            </a:r>
            <a:r>
              <a:rPr sz="1200" b="0" i="0" u="none" dirty="0">
                <a:solidFill>
                  <a:srgbClr val="475569"/>
                </a:solidFill>
                <a:latin typeface="Be Vietnam Pro"/>
              </a:rPr>
              <a:t> </a:t>
            </a:r>
            <a:r>
              <a:rPr sz="1200" b="0" i="0" u="none" dirty="0" err="1">
                <a:solidFill>
                  <a:srgbClr val="475569"/>
                </a:solidFill>
                <a:latin typeface="Be Vietnam Pro"/>
              </a:rPr>
              <a:t>được</a:t>
            </a:r>
            <a:r>
              <a:rPr sz="1200" b="0" i="0" u="none" dirty="0">
                <a:solidFill>
                  <a:srgbClr val="475569"/>
                </a:solidFill>
                <a:latin typeface="Be Vietnam Pro"/>
              </a:rPr>
              <a:t> </a:t>
            </a:r>
            <a:r>
              <a:rPr sz="1200" b="0" i="0" u="none" dirty="0" err="1">
                <a:solidFill>
                  <a:srgbClr val="475569"/>
                </a:solidFill>
                <a:latin typeface="Be Vietnam Pro"/>
              </a:rPr>
              <a:t>tự</a:t>
            </a:r>
            <a:r>
              <a:rPr sz="1200" b="0" i="0" u="none" dirty="0">
                <a:solidFill>
                  <a:srgbClr val="475569"/>
                </a:solidFill>
                <a:latin typeface="Be Vietnam Pro"/>
              </a:rPr>
              <a:t> </a:t>
            </a:r>
            <a:r>
              <a:rPr sz="1200" b="0" i="0" u="none" dirty="0" err="1">
                <a:solidFill>
                  <a:srgbClr val="475569"/>
                </a:solidFill>
                <a:latin typeface="Be Vietnam Pro"/>
              </a:rPr>
              <a:t>động</a:t>
            </a:r>
            <a:r>
              <a:rPr sz="1200" b="0" i="0" u="none" dirty="0">
                <a:solidFill>
                  <a:srgbClr val="475569"/>
                </a:solidFill>
                <a:latin typeface="Be Vietnam Pro"/>
              </a:rPr>
              <a:t> </a:t>
            </a:r>
            <a:r>
              <a:rPr sz="1200" b="0" i="0" u="none" dirty="0" err="1">
                <a:solidFill>
                  <a:srgbClr val="475569"/>
                </a:solidFill>
                <a:latin typeface="Be Vietnam Pro"/>
              </a:rPr>
              <a:t>điền</a:t>
            </a:r>
            <a:r>
              <a:rPr sz="1200" b="0" i="0" u="none" dirty="0">
                <a:solidFill>
                  <a:srgbClr val="475569"/>
                </a:solidFill>
                <a:latin typeface="Be Vietnam Pro"/>
              </a:rPr>
              <a:t> </a:t>
            </a:r>
            <a:r>
              <a:rPr sz="1200" b="0" i="0" u="none" dirty="0" err="1">
                <a:solidFill>
                  <a:srgbClr val="475569"/>
                </a:solidFill>
                <a:latin typeface="Be Vietnam Pro"/>
              </a:rPr>
              <a:t>sẵn</a:t>
            </a:r>
            <a:r>
              <a:rPr sz="1200" b="0" i="0" u="none" dirty="0">
                <a:solidFill>
                  <a:srgbClr val="475569"/>
                </a:solidFill>
                <a:latin typeface="Be Vietnam Pro"/>
              </a:rPr>
              <a:t>.</a:t>
            </a:r>
          </a:p>
        </p:txBody>
      </p:sp>
      <p:sp>
        <p:nvSpPr>
          <p:cNvPr id="8" name="TextBox 7"/>
          <p:cNvSpPr txBox="1"/>
          <p:nvPr/>
        </p:nvSpPr>
        <p:spPr>
          <a:xfrm>
            <a:off x="533400" y="4687661"/>
            <a:ext cx="5600700" cy="285750"/>
          </a:xfrm>
          <a:prstGeom prst="rect">
            <a:avLst/>
          </a:prstGeom>
          <a:noFill/>
        </p:spPr>
        <p:txBody>
          <a:bodyPr wrap="square" lIns="0" tIns="0" rIns="0" bIns="0" anchor="t">
            <a:spAutoFit/>
          </a:bodyPr>
          <a:lstStyle/>
          <a:p>
            <a:pPr algn="l"/>
            <a:r>
              <a:rPr sz="1800" b="1" i="0" u="none" dirty="0" err="1">
                <a:solidFill>
                  <a:srgbClr val="0B2545"/>
                </a:solidFill>
                <a:latin typeface="Be Vietnam Pro"/>
              </a:rPr>
              <a:t>Tải</a:t>
            </a:r>
            <a:r>
              <a:rPr sz="1800" b="1" i="0" u="none" dirty="0">
                <a:solidFill>
                  <a:srgbClr val="0B2545"/>
                </a:solidFill>
                <a:latin typeface="Be Vietnam Pro"/>
              </a:rPr>
              <a:t> </a:t>
            </a:r>
            <a:r>
              <a:rPr sz="1800" b="1" i="0" u="none" dirty="0" err="1">
                <a:solidFill>
                  <a:srgbClr val="0B2545"/>
                </a:solidFill>
                <a:latin typeface="Be Vietnam Pro"/>
              </a:rPr>
              <a:t>Lên</a:t>
            </a:r>
            <a:r>
              <a:rPr sz="1800" b="1" i="0" u="none" dirty="0">
                <a:solidFill>
                  <a:srgbClr val="0B2545"/>
                </a:solidFill>
                <a:latin typeface="Be Vietnam Pro"/>
              </a:rPr>
              <a:t> File </a:t>
            </a:r>
            <a:r>
              <a:rPr sz="1800" b="1" i="0" u="none" dirty="0" err="1">
                <a:solidFill>
                  <a:srgbClr val="0B2545"/>
                </a:solidFill>
                <a:latin typeface="Be Vietnam Pro"/>
              </a:rPr>
              <a:t>Tài</a:t>
            </a:r>
            <a:r>
              <a:rPr sz="1800" b="1" i="0" u="none" dirty="0">
                <a:solidFill>
                  <a:srgbClr val="0B2545"/>
                </a:solidFill>
                <a:latin typeface="Be Vietnam Pro"/>
              </a:rPr>
              <a:t> </a:t>
            </a:r>
            <a:r>
              <a:rPr sz="1800" b="1" i="0" u="none" dirty="0" err="1">
                <a:solidFill>
                  <a:srgbClr val="0B2545"/>
                </a:solidFill>
                <a:latin typeface="Be Vietnam Pro"/>
              </a:rPr>
              <a:t>Liệu</a:t>
            </a:r>
            <a:r>
              <a:rPr sz="1800" b="1" i="0" u="none" dirty="0">
                <a:solidFill>
                  <a:srgbClr val="0B2545"/>
                </a:solidFill>
                <a:latin typeface="Be Vietnam Pro"/>
              </a:rPr>
              <a:t> </a:t>
            </a:r>
            <a:r>
              <a:rPr sz="1800" b="1" i="0" u="none" dirty="0" err="1">
                <a:solidFill>
                  <a:srgbClr val="0B2545"/>
                </a:solidFill>
                <a:latin typeface="Be Vietnam Pro"/>
              </a:rPr>
              <a:t>Số</a:t>
            </a:r>
            <a:r>
              <a:rPr sz="1800" b="1" i="0" u="none" dirty="0">
                <a:solidFill>
                  <a:srgbClr val="0B2545"/>
                </a:solidFill>
                <a:latin typeface="Be Vietnam Pro"/>
              </a:rPr>
              <a:t> </a:t>
            </a:r>
            <a:r>
              <a:rPr sz="1800" b="1" i="0" u="none" dirty="0" err="1">
                <a:solidFill>
                  <a:srgbClr val="0B2545"/>
                </a:solidFill>
                <a:latin typeface="Be Vietnam Pro"/>
              </a:rPr>
              <a:t>Hóa</a:t>
            </a:r>
            <a:endParaRPr sz="1800" b="1" i="0" u="none" dirty="0">
              <a:solidFill>
                <a:srgbClr val="0B2545"/>
              </a:solidFill>
              <a:latin typeface="Be Vietnam Pro"/>
            </a:endParaRPr>
          </a:p>
        </p:txBody>
      </p:sp>
      <p:sp>
        <p:nvSpPr>
          <p:cNvPr id="9" name="TextBox 8"/>
          <p:cNvSpPr txBox="1"/>
          <p:nvPr/>
        </p:nvSpPr>
        <p:spPr>
          <a:xfrm>
            <a:off x="533400" y="5125811"/>
            <a:ext cx="5334000" cy="487560"/>
          </a:xfrm>
          <a:prstGeom prst="rect">
            <a:avLst/>
          </a:prstGeom>
          <a:noFill/>
        </p:spPr>
        <p:txBody>
          <a:bodyPr wrap="square" lIns="0" tIns="0" rIns="0" bIns="0" anchor="t">
            <a:spAutoFit/>
          </a:bodyPr>
          <a:lstStyle/>
          <a:p>
            <a:pPr algn="l">
              <a:lnSpc>
                <a:spcPts val="1920"/>
              </a:lnSpc>
            </a:pPr>
            <a:r>
              <a:rPr sz="1200" b="0" i="0" u="none" dirty="0" err="1">
                <a:solidFill>
                  <a:srgbClr val="475569"/>
                </a:solidFill>
                <a:latin typeface="Be Vietnam Pro"/>
              </a:rPr>
              <a:t>Đính</a:t>
            </a:r>
            <a:r>
              <a:rPr sz="1200" b="0" i="0" u="none" dirty="0">
                <a:solidFill>
                  <a:srgbClr val="475569"/>
                </a:solidFill>
                <a:latin typeface="Be Vietnam Pro"/>
              </a:rPr>
              <a:t> </a:t>
            </a:r>
            <a:r>
              <a:rPr sz="1200" b="0" i="0" u="none" dirty="0" err="1">
                <a:solidFill>
                  <a:srgbClr val="475569"/>
                </a:solidFill>
                <a:latin typeface="Be Vietnam Pro"/>
              </a:rPr>
              <a:t>kèm</a:t>
            </a:r>
            <a:r>
              <a:rPr sz="1200" b="0" i="0" u="none" dirty="0">
                <a:solidFill>
                  <a:srgbClr val="475569"/>
                </a:solidFill>
                <a:latin typeface="Be Vietnam Pro"/>
              </a:rPr>
              <a:t> </a:t>
            </a:r>
            <a:r>
              <a:rPr sz="1200" b="0" i="0" u="none" dirty="0" err="1">
                <a:solidFill>
                  <a:srgbClr val="475569"/>
                </a:solidFill>
                <a:latin typeface="Be Vietnam Pro"/>
              </a:rPr>
              <a:t>các</a:t>
            </a:r>
            <a:r>
              <a:rPr sz="1200" b="0" i="0" u="none" dirty="0">
                <a:solidFill>
                  <a:srgbClr val="475569"/>
                </a:solidFill>
                <a:latin typeface="Be Vietnam Pro"/>
              </a:rPr>
              <a:t> </a:t>
            </a:r>
            <a:r>
              <a:rPr sz="1200" b="0" i="0" u="none" dirty="0" err="1">
                <a:solidFill>
                  <a:srgbClr val="475569"/>
                </a:solidFill>
                <a:latin typeface="Be Vietnam Pro"/>
              </a:rPr>
              <a:t>tệp</a:t>
            </a:r>
            <a:r>
              <a:rPr sz="1200" b="0" i="0" u="none" dirty="0">
                <a:solidFill>
                  <a:srgbClr val="475569"/>
                </a:solidFill>
                <a:latin typeface="Be Vietnam Pro"/>
              </a:rPr>
              <a:t> </a:t>
            </a:r>
            <a:r>
              <a:rPr sz="1200" b="0" i="0" u="none" dirty="0" err="1">
                <a:solidFill>
                  <a:srgbClr val="475569"/>
                </a:solidFill>
                <a:latin typeface="Be Vietnam Pro"/>
              </a:rPr>
              <a:t>văn</a:t>
            </a:r>
            <a:r>
              <a:rPr sz="1200" b="0" i="0" u="none" dirty="0">
                <a:solidFill>
                  <a:srgbClr val="475569"/>
                </a:solidFill>
                <a:latin typeface="Be Vietnam Pro"/>
              </a:rPr>
              <a:t> </a:t>
            </a:r>
            <a:r>
              <a:rPr sz="1200" b="0" i="0" u="none" dirty="0" err="1">
                <a:solidFill>
                  <a:srgbClr val="475569"/>
                </a:solidFill>
                <a:latin typeface="Be Vietnam Pro"/>
              </a:rPr>
              <a:t>bản</a:t>
            </a:r>
            <a:r>
              <a:rPr sz="1200" b="0" i="0" u="none" dirty="0">
                <a:solidFill>
                  <a:srgbClr val="475569"/>
                </a:solidFill>
                <a:latin typeface="Be Vietnam Pro"/>
              </a:rPr>
              <a:t>/</a:t>
            </a:r>
            <a:r>
              <a:rPr sz="1200" b="0" i="0" u="none" dirty="0" err="1">
                <a:solidFill>
                  <a:srgbClr val="475569"/>
                </a:solidFill>
                <a:latin typeface="Be Vietnam Pro"/>
              </a:rPr>
              <a:t>hình</a:t>
            </a:r>
            <a:r>
              <a:rPr sz="1200" b="0" i="0" u="none" dirty="0">
                <a:solidFill>
                  <a:srgbClr val="475569"/>
                </a:solidFill>
                <a:latin typeface="Be Vietnam Pro"/>
              </a:rPr>
              <a:t> </a:t>
            </a:r>
            <a:r>
              <a:rPr sz="1200" b="0" i="0" u="none" dirty="0" err="1">
                <a:solidFill>
                  <a:srgbClr val="475569"/>
                </a:solidFill>
                <a:latin typeface="Be Vietnam Pro"/>
              </a:rPr>
              <a:t>ảnh</a:t>
            </a:r>
            <a:r>
              <a:rPr sz="1200" b="0" i="0" u="none" dirty="0">
                <a:solidFill>
                  <a:srgbClr val="475569"/>
                </a:solidFill>
                <a:latin typeface="Be Vietnam Pro"/>
              </a:rPr>
              <a:t> </a:t>
            </a:r>
            <a:r>
              <a:rPr sz="1200" b="0" i="0" u="none" dirty="0" err="1">
                <a:solidFill>
                  <a:srgbClr val="475569"/>
                </a:solidFill>
                <a:latin typeface="Be Vietnam Pro"/>
              </a:rPr>
              <a:t>đã</a:t>
            </a:r>
            <a:r>
              <a:rPr sz="1200" b="0" i="0" u="none" dirty="0">
                <a:solidFill>
                  <a:srgbClr val="475569"/>
                </a:solidFill>
                <a:latin typeface="Be Vietnam Pro"/>
              </a:rPr>
              <a:t> </a:t>
            </a:r>
            <a:r>
              <a:rPr sz="1200" b="0" i="0" u="none" dirty="0" err="1">
                <a:solidFill>
                  <a:srgbClr val="475569"/>
                </a:solidFill>
                <a:latin typeface="Be Vietnam Pro"/>
              </a:rPr>
              <a:t>chuẩn</a:t>
            </a:r>
            <a:r>
              <a:rPr sz="1200" b="0" i="0" u="none" dirty="0">
                <a:solidFill>
                  <a:srgbClr val="475569"/>
                </a:solidFill>
                <a:latin typeface="Be Vietnam Pro"/>
              </a:rPr>
              <a:t> </a:t>
            </a:r>
            <a:r>
              <a:rPr sz="1200" b="0" i="0" u="none" dirty="0" err="1">
                <a:solidFill>
                  <a:srgbClr val="475569"/>
                </a:solidFill>
                <a:latin typeface="Be Vietnam Pro"/>
              </a:rPr>
              <a:t>bị</a:t>
            </a:r>
            <a:r>
              <a:rPr sz="1200" b="0" i="0" u="none" dirty="0">
                <a:solidFill>
                  <a:srgbClr val="475569"/>
                </a:solidFill>
                <a:latin typeface="Be Vietnam Pro"/>
              </a:rPr>
              <a:t> (</a:t>
            </a:r>
            <a:r>
              <a:rPr sz="1200" b="0" i="0" u="none" dirty="0" smtClean="0">
                <a:solidFill>
                  <a:srgbClr val="475569"/>
                </a:solidFill>
                <a:latin typeface="Be Vietnam Pro"/>
              </a:rPr>
              <a:t>PDF) </a:t>
            </a:r>
            <a:r>
              <a:rPr sz="1200" b="0" i="0" u="none" dirty="0" err="1">
                <a:solidFill>
                  <a:srgbClr val="475569"/>
                </a:solidFill>
                <a:latin typeface="Be Vietnam Pro"/>
              </a:rPr>
              <a:t>vào</a:t>
            </a:r>
            <a:r>
              <a:rPr sz="1200" b="0" i="0" u="none" dirty="0">
                <a:solidFill>
                  <a:srgbClr val="475569"/>
                </a:solidFill>
                <a:latin typeface="Be Vietnam Pro"/>
              </a:rPr>
              <a:t> </a:t>
            </a:r>
            <a:r>
              <a:rPr sz="1200" b="0" i="0" u="none" dirty="0" err="1">
                <a:solidFill>
                  <a:srgbClr val="475569"/>
                </a:solidFill>
                <a:latin typeface="Be Vietnam Pro"/>
              </a:rPr>
              <a:t>đúng</a:t>
            </a:r>
            <a:r>
              <a:rPr sz="1200" b="0" i="0" u="none" dirty="0">
                <a:solidFill>
                  <a:srgbClr val="475569"/>
                </a:solidFill>
                <a:latin typeface="Be Vietnam Pro"/>
              </a:rPr>
              <a:t> </a:t>
            </a:r>
            <a:r>
              <a:rPr sz="1200" b="0" i="0" u="none" dirty="0" err="1">
                <a:solidFill>
                  <a:srgbClr val="475569"/>
                </a:solidFill>
                <a:latin typeface="Be Vietnam Pro"/>
              </a:rPr>
              <a:t>mục</a:t>
            </a:r>
            <a:r>
              <a:rPr sz="1200" b="0" i="0" u="none" dirty="0">
                <a:solidFill>
                  <a:srgbClr val="475569"/>
                </a:solidFill>
                <a:latin typeface="Be Vietnam Pro"/>
              </a:rPr>
              <a:t> </a:t>
            </a:r>
            <a:r>
              <a:rPr sz="1200" b="0" i="0" u="none" dirty="0" err="1">
                <a:solidFill>
                  <a:srgbClr val="475569"/>
                </a:solidFill>
                <a:latin typeface="Be Vietnam Pro"/>
              </a:rPr>
              <a:t>yêu</a:t>
            </a:r>
            <a:r>
              <a:rPr sz="1200" b="0" i="0" u="none" dirty="0">
                <a:solidFill>
                  <a:srgbClr val="475569"/>
                </a:solidFill>
                <a:latin typeface="Be Vietnam Pro"/>
              </a:rPr>
              <a:t> </a:t>
            </a:r>
            <a:r>
              <a:rPr sz="1200" b="0" i="0" u="none" dirty="0" err="1">
                <a:solidFill>
                  <a:srgbClr val="475569"/>
                </a:solidFill>
                <a:latin typeface="Be Vietnam Pro"/>
              </a:rPr>
              <a:t>cầu</a:t>
            </a:r>
            <a:r>
              <a:rPr sz="1200" b="0" i="0" u="none" dirty="0">
                <a:solidFill>
                  <a:srgbClr val="475569"/>
                </a:solidFill>
                <a:latin typeface="Be Vietnam Pro"/>
              </a:rPr>
              <a:t>. </a:t>
            </a:r>
            <a:r>
              <a:rPr sz="1200" b="0" i="0" u="none" dirty="0" err="1">
                <a:solidFill>
                  <a:srgbClr val="475569"/>
                </a:solidFill>
                <a:latin typeface="Be Vietnam Pro"/>
              </a:rPr>
              <a:t>Đảm</a:t>
            </a:r>
            <a:r>
              <a:rPr sz="1200" b="0" i="0" u="none" dirty="0">
                <a:solidFill>
                  <a:srgbClr val="475569"/>
                </a:solidFill>
                <a:latin typeface="Be Vietnam Pro"/>
              </a:rPr>
              <a:t> </a:t>
            </a:r>
            <a:r>
              <a:rPr sz="1200" b="0" i="0" u="none" dirty="0" err="1">
                <a:solidFill>
                  <a:srgbClr val="475569"/>
                </a:solidFill>
                <a:latin typeface="Be Vietnam Pro"/>
              </a:rPr>
              <a:t>bảo</a:t>
            </a:r>
            <a:r>
              <a:rPr sz="1200" b="0" i="0" u="none" dirty="0">
                <a:solidFill>
                  <a:srgbClr val="475569"/>
                </a:solidFill>
                <a:latin typeface="Be Vietnam Pro"/>
              </a:rPr>
              <a:t> </a:t>
            </a:r>
            <a:r>
              <a:rPr sz="1200" b="0" i="0" u="none" dirty="0" err="1">
                <a:solidFill>
                  <a:srgbClr val="475569"/>
                </a:solidFill>
                <a:latin typeface="Be Vietnam Pro"/>
              </a:rPr>
              <a:t>bản</a:t>
            </a:r>
            <a:r>
              <a:rPr sz="1200" b="0" i="0" u="none" dirty="0">
                <a:solidFill>
                  <a:srgbClr val="475569"/>
                </a:solidFill>
                <a:latin typeface="Be Vietnam Pro"/>
              </a:rPr>
              <a:t> </a:t>
            </a:r>
            <a:r>
              <a:rPr sz="1200" b="0" i="0" u="none" dirty="0" err="1">
                <a:solidFill>
                  <a:srgbClr val="475569"/>
                </a:solidFill>
                <a:latin typeface="Be Vietnam Pro"/>
              </a:rPr>
              <a:t>chụp</a:t>
            </a:r>
            <a:r>
              <a:rPr sz="1200" b="0" i="0" u="none" dirty="0">
                <a:solidFill>
                  <a:srgbClr val="475569"/>
                </a:solidFill>
                <a:latin typeface="Be Vietnam Pro"/>
              </a:rPr>
              <a:t> </a:t>
            </a:r>
            <a:r>
              <a:rPr sz="1200" b="0" i="0" u="none" dirty="0" err="1">
                <a:solidFill>
                  <a:srgbClr val="475569"/>
                </a:solidFill>
                <a:latin typeface="Be Vietnam Pro"/>
              </a:rPr>
              <a:t>rõ</a:t>
            </a:r>
            <a:r>
              <a:rPr sz="1200" b="0" i="0" u="none" dirty="0">
                <a:solidFill>
                  <a:srgbClr val="475569"/>
                </a:solidFill>
                <a:latin typeface="Be Vietnam Pro"/>
              </a:rPr>
              <a:t> </a:t>
            </a:r>
            <a:r>
              <a:rPr sz="1200" b="0" i="0" u="none" dirty="0" err="1">
                <a:solidFill>
                  <a:srgbClr val="475569"/>
                </a:solidFill>
                <a:latin typeface="Be Vietnam Pro"/>
              </a:rPr>
              <a:t>nét</a:t>
            </a:r>
            <a:r>
              <a:rPr sz="1200" b="0" i="0" u="none" dirty="0">
                <a:solidFill>
                  <a:srgbClr val="475569"/>
                </a:solidFill>
                <a:latin typeface="Be Vietnam Pro"/>
              </a:rPr>
              <a:t>, </a:t>
            </a:r>
            <a:r>
              <a:rPr sz="1200" b="0" i="0" u="none" dirty="0" err="1">
                <a:solidFill>
                  <a:srgbClr val="475569"/>
                </a:solidFill>
                <a:latin typeface="Be Vietnam Pro"/>
              </a:rPr>
              <a:t>không</a:t>
            </a:r>
            <a:r>
              <a:rPr sz="1200" b="0" i="0" u="none" dirty="0">
                <a:solidFill>
                  <a:srgbClr val="475569"/>
                </a:solidFill>
                <a:latin typeface="Be Vietnam Pro"/>
              </a:rPr>
              <a:t> </a:t>
            </a:r>
            <a:r>
              <a:rPr sz="1200" b="0" i="0" u="none" dirty="0" err="1">
                <a:solidFill>
                  <a:srgbClr val="475569"/>
                </a:solidFill>
                <a:latin typeface="Be Vietnam Pro"/>
              </a:rPr>
              <a:t>bị</a:t>
            </a:r>
            <a:r>
              <a:rPr sz="1200" b="0" i="0" u="none" dirty="0">
                <a:solidFill>
                  <a:srgbClr val="475569"/>
                </a:solidFill>
                <a:latin typeface="Be Vietnam Pro"/>
              </a:rPr>
              <a:t> </a:t>
            </a:r>
            <a:r>
              <a:rPr sz="1200" b="0" i="0" u="none" dirty="0" err="1">
                <a:solidFill>
                  <a:srgbClr val="475569"/>
                </a:solidFill>
                <a:latin typeface="Be Vietnam Pro"/>
              </a:rPr>
              <a:t>mất</a:t>
            </a:r>
            <a:r>
              <a:rPr sz="1200" b="0" i="0" u="none" dirty="0">
                <a:solidFill>
                  <a:srgbClr val="475569"/>
                </a:solidFill>
                <a:latin typeface="Be Vietnam Pro"/>
              </a:rPr>
              <a:t> </a:t>
            </a:r>
            <a:r>
              <a:rPr sz="1200" b="0" i="0" u="none" dirty="0" err="1">
                <a:solidFill>
                  <a:srgbClr val="475569"/>
                </a:solidFill>
                <a:latin typeface="Be Vietnam Pro"/>
              </a:rPr>
              <a:t>góc</a:t>
            </a:r>
            <a:r>
              <a:rPr sz="1200" b="0" i="0" u="none" dirty="0">
                <a:solidFill>
                  <a:srgbClr val="475569"/>
                </a:solidFill>
                <a:latin typeface="Be Vietnam Pro"/>
              </a:rPr>
              <a:t> hay </a:t>
            </a:r>
            <a:r>
              <a:rPr sz="1200" b="0" i="0" u="none" dirty="0" err="1">
                <a:solidFill>
                  <a:srgbClr val="475569"/>
                </a:solidFill>
                <a:latin typeface="Be Vietnam Pro"/>
              </a:rPr>
              <a:t>mờ</a:t>
            </a:r>
            <a:r>
              <a:rPr sz="1200" b="0" i="0" u="none" dirty="0">
                <a:solidFill>
                  <a:srgbClr val="475569"/>
                </a:solidFill>
                <a:latin typeface="Be Vietnam Pro"/>
              </a:rPr>
              <a:t> </a:t>
            </a:r>
            <a:r>
              <a:rPr sz="1200" b="0" i="0" u="none" dirty="0" err="1">
                <a:solidFill>
                  <a:srgbClr val="475569"/>
                </a:solidFill>
                <a:latin typeface="Be Vietnam Pro"/>
              </a:rPr>
              <a:t>chữ</a:t>
            </a:r>
            <a:r>
              <a:rPr sz="1200" b="0" i="0" u="none" dirty="0">
                <a:solidFill>
                  <a:srgbClr val="475569"/>
                </a:solidFill>
                <a:latin typeface="Be Vietnam Pro"/>
              </a:rPr>
              <a:t>.</a:t>
            </a:r>
          </a:p>
        </p:txBody>
      </p:sp>
      <p:pic>
        <p:nvPicPr>
          <p:cNvPr id="2" name="Picture 1"/>
          <p:cNvPicPr>
            <a:picLocks noChangeAspect="1"/>
          </p:cNvPicPr>
          <p:nvPr/>
        </p:nvPicPr>
        <p:blipFill>
          <a:blip r:embed="rId2"/>
          <a:stretch>
            <a:fillRect/>
          </a:stretch>
        </p:blipFill>
        <p:spPr>
          <a:xfrm>
            <a:off x="6616707" y="1164298"/>
            <a:ext cx="4676345" cy="2818618"/>
          </a:xfrm>
          <a:prstGeom prst="rect">
            <a:avLst/>
          </a:prstGeom>
        </p:spPr>
      </p:pic>
      <p:pic>
        <p:nvPicPr>
          <p:cNvPr id="4" name="Picture 3"/>
          <p:cNvPicPr>
            <a:picLocks noChangeAspect="1"/>
          </p:cNvPicPr>
          <p:nvPr/>
        </p:nvPicPr>
        <p:blipFill>
          <a:blip r:embed="rId3"/>
          <a:stretch>
            <a:fillRect/>
          </a:stretch>
        </p:blipFill>
        <p:spPr>
          <a:xfrm>
            <a:off x="6565422" y="4163675"/>
            <a:ext cx="4757608" cy="265612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60234" y="629907"/>
            <a:ext cx="5600700" cy="392415"/>
          </a:xfrm>
          <a:prstGeom prst="rect">
            <a:avLst/>
          </a:prstGeom>
          <a:noFill/>
        </p:spPr>
        <p:txBody>
          <a:bodyPr wrap="square" lIns="0" tIns="0" rIns="0" bIns="0" anchor="ctr">
            <a:spAutoFit/>
          </a:bodyPr>
          <a:lstStyle/>
          <a:p>
            <a:pPr algn="l"/>
            <a:r>
              <a:rPr sz="2550" b="1" i="0" u="none" dirty="0" err="1">
                <a:solidFill>
                  <a:srgbClr val="0B2545"/>
                </a:solidFill>
                <a:latin typeface="Be Vietnam Pro"/>
              </a:rPr>
              <a:t>Bước</a:t>
            </a:r>
            <a:r>
              <a:rPr sz="2550" b="1" i="0" u="none" dirty="0">
                <a:solidFill>
                  <a:srgbClr val="0B2545"/>
                </a:solidFill>
                <a:latin typeface="Be Vietnam Pro"/>
              </a:rPr>
              <a:t> </a:t>
            </a:r>
            <a:r>
              <a:rPr lang="en-US" sz="2550" b="1" i="0" u="none" dirty="0" smtClean="0">
                <a:solidFill>
                  <a:srgbClr val="0B2545"/>
                </a:solidFill>
                <a:latin typeface="Be Vietnam Pro"/>
              </a:rPr>
              <a:t>4</a:t>
            </a:r>
            <a:r>
              <a:rPr sz="2550" b="1" i="0" u="none" dirty="0" smtClean="0">
                <a:solidFill>
                  <a:srgbClr val="0B2545"/>
                </a:solidFill>
                <a:latin typeface="Be Vietnam Pro"/>
              </a:rPr>
              <a:t>: </a:t>
            </a:r>
            <a:r>
              <a:rPr lang="en-US" sz="2550" b="1" i="0" u="none" dirty="0" err="1" smtClean="0">
                <a:solidFill>
                  <a:srgbClr val="0B2545"/>
                </a:solidFill>
                <a:latin typeface="Be Vietnam Pro"/>
              </a:rPr>
              <a:t>Thanh</a:t>
            </a:r>
            <a:r>
              <a:rPr lang="en-US" sz="2550" b="1" i="0" u="none" dirty="0" smtClean="0">
                <a:solidFill>
                  <a:srgbClr val="0B2545"/>
                </a:solidFill>
                <a:latin typeface="Be Vietnam Pro"/>
              </a:rPr>
              <a:t> </a:t>
            </a:r>
            <a:r>
              <a:rPr lang="en-US" sz="2550" b="1" i="0" u="none" dirty="0" err="1" smtClean="0">
                <a:solidFill>
                  <a:srgbClr val="0B2545"/>
                </a:solidFill>
                <a:latin typeface="Be Vietnam Pro"/>
              </a:rPr>
              <a:t>toán</a:t>
            </a:r>
            <a:r>
              <a:rPr lang="en-US" sz="2550" b="1" i="0" u="none" dirty="0" smtClean="0">
                <a:solidFill>
                  <a:srgbClr val="0B2545"/>
                </a:solidFill>
                <a:latin typeface="Be Vietnam Pro"/>
              </a:rPr>
              <a:t> </a:t>
            </a:r>
            <a:r>
              <a:rPr lang="en-US" sz="2550" b="1" i="0" u="none" dirty="0" err="1" smtClean="0">
                <a:solidFill>
                  <a:srgbClr val="0B2545"/>
                </a:solidFill>
                <a:latin typeface="Be Vietnam Pro"/>
              </a:rPr>
              <a:t>phí</a:t>
            </a:r>
            <a:r>
              <a:rPr lang="en-US" sz="2550" b="1" i="0" u="none" dirty="0" smtClean="0">
                <a:solidFill>
                  <a:srgbClr val="0B2545"/>
                </a:solidFill>
                <a:latin typeface="Be Vietnam Pro"/>
              </a:rPr>
              <a:t> (</a:t>
            </a:r>
            <a:r>
              <a:rPr lang="en-US" sz="2550" b="1" i="0" u="none" dirty="0" err="1" smtClean="0">
                <a:solidFill>
                  <a:srgbClr val="0B2545"/>
                </a:solidFill>
                <a:latin typeface="Be Vietnam Pro"/>
              </a:rPr>
              <a:t>nếu</a:t>
            </a:r>
            <a:r>
              <a:rPr lang="en-US" sz="2550" b="1" i="0" u="none" dirty="0" smtClean="0">
                <a:solidFill>
                  <a:srgbClr val="0B2545"/>
                </a:solidFill>
                <a:latin typeface="Be Vietnam Pro"/>
              </a:rPr>
              <a:t> </a:t>
            </a:r>
            <a:r>
              <a:rPr lang="en-US" sz="2550" b="1" i="0" u="none" dirty="0" err="1" smtClean="0">
                <a:solidFill>
                  <a:srgbClr val="0B2545"/>
                </a:solidFill>
                <a:latin typeface="Be Vietnam Pro"/>
              </a:rPr>
              <a:t>có</a:t>
            </a:r>
            <a:r>
              <a:rPr lang="en-US" sz="2550" b="1" i="0" u="none" dirty="0" smtClean="0">
                <a:solidFill>
                  <a:srgbClr val="0B2545"/>
                </a:solidFill>
                <a:latin typeface="Be Vietnam Pro"/>
              </a:rPr>
              <a:t>)</a:t>
            </a:r>
            <a:endParaRPr sz="2550" b="1" i="0" u="none" dirty="0">
              <a:solidFill>
                <a:srgbClr val="0B2545"/>
              </a:solidFill>
              <a:latin typeface="Be Vietnam Pro"/>
            </a:endParaRPr>
          </a:p>
        </p:txBody>
      </p:sp>
      <p:sp>
        <p:nvSpPr>
          <p:cNvPr id="5" name="Rounded Rectangle 4"/>
          <p:cNvSpPr/>
          <p:nvPr/>
        </p:nvSpPr>
        <p:spPr>
          <a:xfrm>
            <a:off x="533400" y="866775"/>
            <a:ext cx="57150" cy="304800"/>
          </a:xfrm>
          <a:prstGeom prst="roundRect">
            <a:avLst>
              <a:gd name="adj" fmla="val 50000"/>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33400" y="2310695"/>
            <a:ext cx="5600700" cy="285750"/>
          </a:xfrm>
          <a:prstGeom prst="rect">
            <a:avLst/>
          </a:prstGeom>
          <a:noFill/>
        </p:spPr>
        <p:txBody>
          <a:bodyPr wrap="square" lIns="0" tIns="0" rIns="0" bIns="0" anchor="t">
            <a:spAutoFit/>
          </a:bodyPr>
          <a:lstStyle/>
          <a:p>
            <a:pPr algn="l"/>
            <a:r>
              <a:rPr sz="1800" b="1" i="0" u="none" dirty="0" err="1">
                <a:solidFill>
                  <a:srgbClr val="0B2545"/>
                </a:solidFill>
                <a:latin typeface="Be Vietnam Pro"/>
              </a:rPr>
              <a:t>Kê</a:t>
            </a:r>
            <a:r>
              <a:rPr sz="1800" b="1" i="0" u="none" dirty="0">
                <a:solidFill>
                  <a:srgbClr val="0B2545"/>
                </a:solidFill>
                <a:latin typeface="Be Vietnam Pro"/>
              </a:rPr>
              <a:t> </a:t>
            </a:r>
            <a:r>
              <a:rPr sz="1800" b="1" i="0" u="none" dirty="0" err="1">
                <a:solidFill>
                  <a:srgbClr val="0B2545"/>
                </a:solidFill>
                <a:latin typeface="Be Vietnam Pro"/>
              </a:rPr>
              <a:t>Khai</a:t>
            </a:r>
            <a:r>
              <a:rPr sz="1800" b="1" i="0" u="none" dirty="0">
                <a:solidFill>
                  <a:srgbClr val="0B2545"/>
                </a:solidFill>
                <a:latin typeface="Be Vietnam Pro"/>
              </a:rPr>
              <a:t> </a:t>
            </a:r>
            <a:r>
              <a:rPr lang="en-US" sz="1800" b="1" i="0" u="none" dirty="0" err="1" smtClean="0">
                <a:solidFill>
                  <a:srgbClr val="0B2545"/>
                </a:solidFill>
                <a:latin typeface="Be Vietnam Pro"/>
              </a:rPr>
              <a:t>vào</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các</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trường</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thông</a:t>
            </a:r>
            <a:r>
              <a:rPr lang="en-US" sz="1800" b="1" i="0" u="none" dirty="0" smtClean="0">
                <a:solidFill>
                  <a:srgbClr val="0B2545"/>
                </a:solidFill>
                <a:latin typeface="Be Vietnam Pro"/>
              </a:rPr>
              <a:t> tin</a:t>
            </a:r>
            <a:endParaRPr sz="1800" b="1" i="0" u="none" dirty="0">
              <a:solidFill>
                <a:srgbClr val="0B2545"/>
              </a:solidFill>
              <a:latin typeface="Be Vietnam Pro"/>
            </a:endParaRPr>
          </a:p>
        </p:txBody>
      </p:sp>
      <p:sp>
        <p:nvSpPr>
          <p:cNvPr id="7" name="TextBox 6"/>
          <p:cNvSpPr txBox="1"/>
          <p:nvPr/>
        </p:nvSpPr>
        <p:spPr>
          <a:xfrm>
            <a:off x="533400" y="2748845"/>
            <a:ext cx="5334000" cy="731341"/>
          </a:xfrm>
          <a:prstGeom prst="rect">
            <a:avLst/>
          </a:prstGeom>
          <a:noFill/>
        </p:spPr>
        <p:txBody>
          <a:bodyPr wrap="square" lIns="0" tIns="0" rIns="0" bIns="0" anchor="t">
            <a:spAutoFit/>
          </a:bodyPr>
          <a:lstStyle/>
          <a:p>
            <a:pPr algn="l">
              <a:lnSpc>
                <a:spcPts val="1920"/>
              </a:lnSpc>
            </a:pPr>
            <a:r>
              <a:rPr sz="1200" b="0" i="0" u="none" dirty="0" err="1">
                <a:solidFill>
                  <a:srgbClr val="475569"/>
                </a:solidFill>
                <a:latin typeface="Be Vietnam Pro"/>
              </a:rPr>
              <a:t>Điền</a:t>
            </a:r>
            <a:r>
              <a:rPr sz="1200" b="0" i="0" u="none" dirty="0">
                <a:solidFill>
                  <a:srgbClr val="475569"/>
                </a:solidFill>
                <a:latin typeface="Be Vietnam Pro"/>
              </a:rPr>
              <a:t> </a:t>
            </a:r>
            <a:r>
              <a:rPr sz="1200" b="0" i="0" u="none" dirty="0" err="1">
                <a:solidFill>
                  <a:srgbClr val="475569"/>
                </a:solidFill>
                <a:latin typeface="Be Vietnam Pro"/>
              </a:rPr>
              <a:t>đầy</a:t>
            </a:r>
            <a:r>
              <a:rPr sz="1200" b="0" i="0" u="none" dirty="0">
                <a:solidFill>
                  <a:srgbClr val="475569"/>
                </a:solidFill>
                <a:latin typeface="Be Vietnam Pro"/>
              </a:rPr>
              <a:t> </a:t>
            </a:r>
            <a:r>
              <a:rPr sz="1200" b="0" i="0" u="none" dirty="0" err="1">
                <a:solidFill>
                  <a:srgbClr val="475569"/>
                </a:solidFill>
                <a:latin typeface="Be Vietnam Pro"/>
              </a:rPr>
              <a:t>đủ</a:t>
            </a:r>
            <a:r>
              <a:rPr sz="1200" b="0" i="0" u="none" dirty="0">
                <a:solidFill>
                  <a:srgbClr val="475569"/>
                </a:solidFill>
                <a:latin typeface="Be Vietnam Pro"/>
              </a:rPr>
              <a:t> </a:t>
            </a:r>
            <a:r>
              <a:rPr sz="1200" b="0" i="0" u="none" dirty="0" err="1">
                <a:solidFill>
                  <a:srgbClr val="475569"/>
                </a:solidFill>
                <a:latin typeface="Be Vietnam Pro"/>
              </a:rPr>
              <a:t>thông</a:t>
            </a:r>
            <a:r>
              <a:rPr sz="1200" b="0" i="0" u="none" dirty="0">
                <a:solidFill>
                  <a:srgbClr val="475569"/>
                </a:solidFill>
                <a:latin typeface="Be Vietnam Pro"/>
              </a:rPr>
              <a:t> tin </a:t>
            </a:r>
            <a:r>
              <a:rPr sz="1200" b="0" i="0" u="none" dirty="0" err="1">
                <a:solidFill>
                  <a:srgbClr val="475569"/>
                </a:solidFill>
                <a:latin typeface="Be Vietnam Pro"/>
              </a:rPr>
              <a:t>vào</a:t>
            </a:r>
            <a:r>
              <a:rPr sz="1200" b="0" i="0" u="none" dirty="0">
                <a:solidFill>
                  <a:srgbClr val="475569"/>
                </a:solidFill>
                <a:latin typeface="Be Vietnam Pro"/>
              </a:rPr>
              <a:t> </a:t>
            </a:r>
            <a:r>
              <a:rPr sz="1200" b="0" i="0" u="none" dirty="0" err="1">
                <a:solidFill>
                  <a:srgbClr val="475569"/>
                </a:solidFill>
                <a:latin typeface="Be Vietnam Pro"/>
              </a:rPr>
              <a:t>các</a:t>
            </a:r>
            <a:r>
              <a:rPr sz="1200" b="0" i="0" u="none" dirty="0">
                <a:solidFill>
                  <a:srgbClr val="475569"/>
                </a:solidFill>
                <a:latin typeface="Be Vietnam Pro"/>
              </a:rPr>
              <a:t> </a:t>
            </a:r>
            <a:r>
              <a:rPr sz="1200" b="0" i="0" u="none" dirty="0" err="1">
                <a:solidFill>
                  <a:srgbClr val="475569"/>
                </a:solidFill>
                <a:latin typeface="Be Vietnam Pro"/>
              </a:rPr>
              <a:t>trường</a:t>
            </a:r>
            <a:r>
              <a:rPr sz="1200" b="0" i="0" u="none" dirty="0">
                <a:solidFill>
                  <a:srgbClr val="475569"/>
                </a:solidFill>
                <a:latin typeface="Be Vietnam Pro"/>
              </a:rPr>
              <a:t> </a:t>
            </a:r>
            <a:r>
              <a:rPr sz="1200" b="0" i="0" u="none" dirty="0" err="1">
                <a:solidFill>
                  <a:srgbClr val="475569"/>
                </a:solidFill>
                <a:latin typeface="Be Vietnam Pro"/>
              </a:rPr>
              <a:t>bắt</a:t>
            </a:r>
            <a:r>
              <a:rPr sz="1200" b="0" i="0" u="none" dirty="0">
                <a:solidFill>
                  <a:srgbClr val="475569"/>
                </a:solidFill>
                <a:latin typeface="Be Vietnam Pro"/>
              </a:rPr>
              <a:t> </a:t>
            </a:r>
            <a:r>
              <a:rPr sz="1200" b="0" i="0" u="none" dirty="0" err="1">
                <a:solidFill>
                  <a:srgbClr val="475569"/>
                </a:solidFill>
                <a:latin typeface="Be Vietnam Pro"/>
              </a:rPr>
              <a:t>buộc</a:t>
            </a:r>
            <a:r>
              <a:rPr sz="1200" b="0" i="0" u="none" dirty="0">
                <a:solidFill>
                  <a:srgbClr val="475569"/>
                </a:solidFill>
                <a:latin typeface="Be Vietnam Pro"/>
              </a:rPr>
              <a:t> (</a:t>
            </a:r>
            <a:r>
              <a:rPr sz="1200" b="0" i="0" u="none" dirty="0" err="1">
                <a:solidFill>
                  <a:srgbClr val="475569"/>
                </a:solidFill>
                <a:latin typeface="Be Vietnam Pro"/>
              </a:rPr>
              <a:t>được</a:t>
            </a:r>
            <a:r>
              <a:rPr sz="1200" b="0" i="0" u="none" dirty="0">
                <a:solidFill>
                  <a:srgbClr val="475569"/>
                </a:solidFill>
                <a:latin typeface="Be Vietnam Pro"/>
              </a:rPr>
              <a:t> </a:t>
            </a:r>
            <a:r>
              <a:rPr sz="1200" b="0" i="0" u="none" dirty="0" err="1">
                <a:solidFill>
                  <a:srgbClr val="475569"/>
                </a:solidFill>
                <a:latin typeface="Be Vietnam Pro"/>
              </a:rPr>
              <a:t>đánh</a:t>
            </a:r>
            <a:r>
              <a:rPr sz="1200" b="0" i="0" u="none" dirty="0">
                <a:solidFill>
                  <a:srgbClr val="475569"/>
                </a:solidFill>
                <a:latin typeface="Be Vietnam Pro"/>
              </a:rPr>
              <a:t> </a:t>
            </a:r>
            <a:r>
              <a:rPr sz="1200" b="0" i="0" u="none" dirty="0" err="1">
                <a:solidFill>
                  <a:srgbClr val="475569"/>
                </a:solidFill>
                <a:latin typeface="Be Vietnam Pro"/>
              </a:rPr>
              <a:t>dấu</a:t>
            </a:r>
            <a:r>
              <a:rPr sz="1200" b="0" i="0" u="none" dirty="0">
                <a:solidFill>
                  <a:srgbClr val="475569"/>
                </a:solidFill>
                <a:latin typeface="Be Vietnam Pro"/>
              </a:rPr>
              <a:t> </a:t>
            </a:r>
            <a:r>
              <a:rPr sz="1200" b="0" i="0" u="none" dirty="0" err="1">
                <a:solidFill>
                  <a:srgbClr val="475569"/>
                </a:solidFill>
                <a:latin typeface="Be Vietnam Pro"/>
              </a:rPr>
              <a:t>sao</a:t>
            </a:r>
            <a:r>
              <a:rPr sz="1200" b="0" i="0" u="none" dirty="0">
                <a:solidFill>
                  <a:srgbClr val="475569"/>
                </a:solidFill>
                <a:latin typeface="Be Vietnam Pro"/>
              </a:rPr>
              <a:t> </a:t>
            </a:r>
            <a:r>
              <a:rPr sz="1200" b="0" i="0" u="none" dirty="0" err="1">
                <a:solidFill>
                  <a:srgbClr val="475569"/>
                </a:solidFill>
                <a:latin typeface="Be Vietnam Pro"/>
              </a:rPr>
              <a:t>đỏ</a:t>
            </a:r>
            <a:r>
              <a:rPr sz="1200" b="0" i="0" u="none" dirty="0">
                <a:solidFill>
                  <a:srgbClr val="475569"/>
                </a:solidFill>
                <a:latin typeface="Be Vietnam Pro"/>
              </a:rPr>
              <a:t> *). </a:t>
            </a:r>
            <a:r>
              <a:rPr sz="1200" b="0" i="0" u="none" dirty="0" err="1">
                <a:solidFill>
                  <a:srgbClr val="475569"/>
                </a:solidFill>
                <a:latin typeface="Be Vietnam Pro"/>
              </a:rPr>
              <a:t>Nhờ</a:t>
            </a:r>
            <a:r>
              <a:rPr sz="1200" b="0" i="0" u="none" dirty="0">
                <a:solidFill>
                  <a:srgbClr val="475569"/>
                </a:solidFill>
                <a:latin typeface="Be Vietnam Pro"/>
              </a:rPr>
              <a:t> </a:t>
            </a:r>
            <a:r>
              <a:rPr sz="1200" b="0" i="0" u="none" dirty="0" err="1">
                <a:solidFill>
                  <a:srgbClr val="475569"/>
                </a:solidFill>
                <a:latin typeface="Be Vietnam Pro"/>
              </a:rPr>
              <a:t>tích</a:t>
            </a:r>
            <a:r>
              <a:rPr sz="1200" b="0" i="0" u="none" dirty="0">
                <a:solidFill>
                  <a:srgbClr val="475569"/>
                </a:solidFill>
                <a:latin typeface="Be Vietnam Pro"/>
              </a:rPr>
              <a:t> </a:t>
            </a:r>
            <a:r>
              <a:rPr sz="1200" b="0" i="0" u="none" dirty="0" err="1">
                <a:solidFill>
                  <a:srgbClr val="475569"/>
                </a:solidFill>
                <a:latin typeface="Be Vietnam Pro"/>
              </a:rPr>
              <a:t>hợp</a:t>
            </a:r>
            <a:r>
              <a:rPr sz="1200" b="0" i="0" u="none" dirty="0">
                <a:solidFill>
                  <a:srgbClr val="475569"/>
                </a:solidFill>
                <a:latin typeface="Be Vietnam Pro"/>
              </a:rPr>
              <a:t> </a:t>
            </a:r>
            <a:r>
              <a:rPr sz="1200" b="0" i="0" u="none" dirty="0" err="1">
                <a:solidFill>
                  <a:srgbClr val="475569"/>
                </a:solidFill>
                <a:latin typeface="Be Vietnam Pro"/>
              </a:rPr>
              <a:t>VNeID</a:t>
            </a:r>
            <a:r>
              <a:rPr sz="1200" b="0" i="0" u="none" dirty="0">
                <a:solidFill>
                  <a:srgbClr val="475569"/>
                </a:solidFill>
                <a:latin typeface="Be Vietnam Pro"/>
              </a:rPr>
              <a:t>, </a:t>
            </a:r>
            <a:r>
              <a:rPr sz="1200" b="0" i="0" u="none" dirty="0" err="1">
                <a:solidFill>
                  <a:srgbClr val="475569"/>
                </a:solidFill>
                <a:latin typeface="Be Vietnam Pro"/>
              </a:rPr>
              <a:t>nhiều</a:t>
            </a:r>
            <a:r>
              <a:rPr sz="1200" b="0" i="0" u="none" dirty="0">
                <a:solidFill>
                  <a:srgbClr val="475569"/>
                </a:solidFill>
                <a:latin typeface="Be Vietnam Pro"/>
              </a:rPr>
              <a:t> </a:t>
            </a:r>
            <a:r>
              <a:rPr sz="1200" b="0" i="0" u="none" dirty="0" err="1">
                <a:solidFill>
                  <a:srgbClr val="475569"/>
                </a:solidFill>
                <a:latin typeface="Be Vietnam Pro"/>
              </a:rPr>
              <a:t>thông</a:t>
            </a:r>
            <a:r>
              <a:rPr sz="1200" b="0" i="0" u="none" dirty="0">
                <a:solidFill>
                  <a:srgbClr val="475569"/>
                </a:solidFill>
                <a:latin typeface="Be Vietnam Pro"/>
              </a:rPr>
              <a:t> tin </a:t>
            </a:r>
            <a:r>
              <a:rPr sz="1200" b="0" i="0" u="none" dirty="0" err="1">
                <a:solidFill>
                  <a:srgbClr val="475569"/>
                </a:solidFill>
                <a:latin typeface="Be Vietnam Pro"/>
              </a:rPr>
              <a:t>cá</a:t>
            </a:r>
            <a:r>
              <a:rPr sz="1200" b="0" i="0" u="none" dirty="0">
                <a:solidFill>
                  <a:srgbClr val="475569"/>
                </a:solidFill>
                <a:latin typeface="Be Vietnam Pro"/>
              </a:rPr>
              <a:t> </a:t>
            </a:r>
            <a:r>
              <a:rPr sz="1200" b="0" i="0" u="none" dirty="0" err="1">
                <a:solidFill>
                  <a:srgbClr val="475569"/>
                </a:solidFill>
                <a:latin typeface="Be Vietnam Pro"/>
              </a:rPr>
              <a:t>nhân</a:t>
            </a:r>
            <a:r>
              <a:rPr sz="1200" b="0" i="0" u="none" dirty="0">
                <a:solidFill>
                  <a:srgbClr val="475569"/>
                </a:solidFill>
                <a:latin typeface="Be Vietnam Pro"/>
              </a:rPr>
              <a:t> </a:t>
            </a:r>
            <a:r>
              <a:rPr sz="1200" b="0" i="0" u="none" dirty="0" err="1">
                <a:solidFill>
                  <a:srgbClr val="475569"/>
                </a:solidFill>
                <a:latin typeface="Be Vietnam Pro"/>
              </a:rPr>
              <a:t>sẽ</a:t>
            </a:r>
            <a:r>
              <a:rPr sz="1200" b="0" i="0" u="none" dirty="0">
                <a:solidFill>
                  <a:srgbClr val="475569"/>
                </a:solidFill>
                <a:latin typeface="Be Vietnam Pro"/>
              </a:rPr>
              <a:t> </a:t>
            </a:r>
            <a:r>
              <a:rPr sz="1200" b="0" i="0" u="none" dirty="0" err="1">
                <a:solidFill>
                  <a:srgbClr val="475569"/>
                </a:solidFill>
                <a:latin typeface="Be Vietnam Pro"/>
              </a:rPr>
              <a:t>được</a:t>
            </a:r>
            <a:r>
              <a:rPr sz="1200" b="0" i="0" u="none" dirty="0">
                <a:solidFill>
                  <a:srgbClr val="475569"/>
                </a:solidFill>
                <a:latin typeface="Be Vietnam Pro"/>
              </a:rPr>
              <a:t> </a:t>
            </a:r>
            <a:r>
              <a:rPr sz="1200" b="0" i="0" u="none" dirty="0" err="1">
                <a:solidFill>
                  <a:srgbClr val="475569"/>
                </a:solidFill>
                <a:latin typeface="Be Vietnam Pro"/>
              </a:rPr>
              <a:t>tự</a:t>
            </a:r>
            <a:r>
              <a:rPr sz="1200" b="0" i="0" u="none" dirty="0">
                <a:solidFill>
                  <a:srgbClr val="475569"/>
                </a:solidFill>
                <a:latin typeface="Be Vietnam Pro"/>
              </a:rPr>
              <a:t> </a:t>
            </a:r>
            <a:r>
              <a:rPr sz="1200" b="0" i="0" u="none" dirty="0" err="1">
                <a:solidFill>
                  <a:srgbClr val="475569"/>
                </a:solidFill>
                <a:latin typeface="Be Vietnam Pro"/>
              </a:rPr>
              <a:t>động</a:t>
            </a:r>
            <a:r>
              <a:rPr sz="1200" b="0" i="0" u="none" dirty="0">
                <a:solidFill>
                  <a:srgbClr val="475569"/>
                </a:solidFill>
                <a:latin typeface="Be Vietnam Pro"/>
              </a:rPr>
              <a:t> </a:t>
            </a:r>
            <a:r>
              <a:rPr sz="1200" b="0" i="0" u="none" dirty="0" err="1">
                <a:solidFill>
                  <a:srgbClr val="475569"/>
                </a:solidFill>
                <a:latin typeface="Be Vietnam Pro"/>
              </a:rPr>
              <a:t>điền</a:t>
            </a:r>
            <a:r>
              <a:rPr sz="1200" b="0" i="0" u="none" dirty="0">
                <a:solidFill>
                  <a:srgbClr val="475569"/>
                </a:solidFill>
                <a:latin typeface="Be Vietnam Pro"/>
              </a:rPr>
              <a:t> </a:t>
            </a:r>
            <a:r>
              <a:rPr sz="1200" b="0" i="0" u="none" dirty="0" err="1">
                <a:solidFill>
                  <a:srgbClr val="475569"/>
                </a:solidFill>
                <a:latin typeface="Be Vietnam Pro"/>
              </a:rPr>
              <a:t>sẵn</a:t>
            </a:r>
            <a:r>
              <a:rPr sz="1200" b="0" i="0" u="none" dirty="0">
                <a:solidFill>
                  <a:srgbClr val="475569"/>
                </a:solidFill>
                <a:latin typeface="Be Vietnam Pro"/>
              </a:rPr>
              <a:t>.</a:t>
            </a:r>
          </a:p>
        </p:txBody>
      </p:sp>
      <p:sp>
        <p:nvSpPr>
          <p:cNvPr id="8" name="TextBox 7"/>
          <p:cNvSpPr txBox="1"/>
          <p:nvPr/>
        </p:nvSpPr>
        <p:spPr>
          <a:xfrm>
            <a:off x="533400" y="4687661"/>
            <a:ext cx="5600700" cy="285750"/>
          </a:xfrm>
          <a:prstGeom prst="rect">
            <a:avLst/>
          </a:prstGeom>
          <a:noFill/>
        </p:spPr>
        <p:txBody>
          <a:bodyPr wrap="square" lIns="0" tIns="0" rIns="0" bIns="0" anchor="t">
            <a:spAutoFit/>
          </a:bodyPr>
          <a:lstStyle/>
          <a:p>
            <a:pPr algn="l"/>
            <a:r>
              <a:rPr lang="en-US" sz="1800" b="1" i="0" u="none" dirty="0" err="1" smtClean="0">
                <a:solidFill>
                  <a:srgbClr val="0B2545"/>
                </a:solidFill>
                <a:latin typeface="Be Vietnam Pro"/>
              </a:rPr>
              <a:t>Nộp</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hồ</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sơ</a:t>
            </a:r>
            <a:endParaRPr sz="1800" b="1" i="0" u="none" dirty="0">
              <a:solidFill>
                <a:srgbClr val="0B2545"/>
              </a:solidFill>
              <a:latin typeface="Be Vietnam Pro"/>
            </a:endParaRPr>
          </a:p>
        </p:txBody>
      </p:sp>
      <p:sp>
        <p:nvSpPr>
          <p:cNvPr id="9" name="TextBox 8"/>
          <p:cNvSpPr txBox="1"/>
          <p:nvPr/>
        </p:nvSpPr>
        <p:spPr>
          <a:xfrm>
            <a:off x="1359877" y="5125811"/>
            <a:ext cx="5334000" cy="461473"/>
          </a:xfrm>
          <a:prstGeom prst="rect">
            <a:avLst/>
          </a:prstGeom>
          <a:noFill/>
        </p:spPr>
        <p:txBody>
          <a:bodyPr wrap="square" lIns="0" tIns="0" rIns="0" bIns="0" anchor="t">
            <a:spAutoFit/>
          </a:bodyPr>
          <a:lstStyle/>
          <a:p>
            <a:pPr algn="l">
              <a:lnSpc>
                <a:spcPts val="1920"/>
              </a:lnSpc>
            </a:pPr>
            <a:r>
              <a:rPr lang="en-US" sz="1200" dirty="0" err="1" smtClean="0">
                <a:solidFill>
                  <a:srgbClr val="475569"/>
                </a:solidFill>
                <a:latin typeface="Be Vietnam Pro"/>
              </a:rPr>
              <a:t>Khi</a:t>
            </a:r>
            <a:r>
              <a:rPr lang="en-US" sz="1200" dirty="0" smtClean="0">
                <a:solidFill>
                  <a:srgbClr val="475569"/>
                </a:solidFill>
                <a:latin typeface="Be Vietnam Pro"/>
              </a:rPr>
              <a:t> </a:t>
            </a:r>
            <a:r>
              <a:rPr lang="en-US" sz="1200" dirty="0" err="1" smtClean="0">
                <a:solidFill>
                  <a:srgbClr val="475569"/>
                </a:solidFill>
                <a:latin typeface="Be Vietnam Pro"/>
              </a:rPr>
              <a:t>hoàn</a:t>
            </a:r>
            <a:r>
              <a:rPr lang="en-US" sz="1200" dirty="0" smtClean="0">
                <a:solidFill>
                  <a:srgbClr val="475569"/>
                </a:solidFill>
                <a:latin typeface="Be Vietnam Pro"/>
              </a:rPr>
              <a:t> </a:t>
            </a:r>
            <a:r>
              <a:rPr lang="en-US" sz="1200" dirty="0" err="1" smtClean="0">
                <a:solidFill>
                  <a:srgbClr val="475569"/>
                </a:solidFill>
                <a:latin typeface="Be Vietnam Pro"/>
              </a:rPr>
              <a:t>tất</a:t>
            </a:r>
            <a:r>
              <a:rPr lang="en-US" sz="1200" dirty="0" smtClean="0">
                <a:solidFill>
                  <a:srgbClr val="475569"/>
                </a:solidFill>
                <a:latin typeface="Be Vietnam Pro"/>
              </a:rPr>
              <a:t> </a:t>
            </a:r>
            <a:r>
              <a:rPr lang="en-US" sz="1200" dirty="0" err="1" smtClean="0">
                <a:solidFill>
                  <a:srgbClr val="475569"/>
                </a:solidFill>
                <a:latin typeface="Be Vietnam Pro"/>
              </a:rPr>
              <a:t>các</a:t>
            </a:r>
            <a:r>
              <a:rPr lang="en-US" sz="1200" dirty="0" smtClean="0">
                <a:solidFill>
                  <a:srgbClr val="475569"/>
                </a:solidFill>
                <a:latin typeface="Be Vietnam Pro"/>
              </a:rPr>
              <a:t> </a:t>
            </a:r>
            <a:r>
              <a:rPr lang="en-US" sz="1200" dirty="0" err="1" smtClean="0">
                <a:solidFill>
                  <a:srgbClr val="475569"/>
                </a:solidFill>
                <a:latin typeface="Be Vietnam Pro"/>
              </a:rPr>
              <a:t>thủ</a:t>
            </a:r>
            <a:r>
              <a:rPr lang="en-US" sz="1200" dirty="0" smtClean="0">
                <a:solidFill>
                  <a:srgbClr val="475569"/>
                </a:solidFill>
                <a:latin typeface="Be Vietnam Pro"/>
              </a:rPr>
              <a:t> </a:t>
            </a:r>
            <a:r>
              <a:rPr lang="en-US" sz="1200" dirty="0" err="1" smtClean="0">
                <a:solidFill>
                  <a:srgbClr val="475569"/>
                </a:solidFill>
                <a:latin typeface="Be Vietnam Pro"/>
              </a:rPr>
              <a:t>tục</a:t>
            </a:r>
            <a:r>
              <a:rPr lang="en-US" sz="1200" dirty="0" smtClean="0">
                <a:solidFill>
                  <a:srgbClr val="475569"/>
                </a:solidFill>
                <a:latin typeface="Be Vietnam Pro"/>
              </a:rPr>
              <a:t> </a:t>
            </a:r>
            <a:r>
              <a:rPr lang="en-US" sz="1200" dirty="0" err="1" smtClean="0">
                <a:solidFill>
                  <a:srgbClr val="475569"/>
                </a:solidFill>
                <a:latin typeface="Be Vietnam Pro"/>
              </a:rPr>
              <a:t>bấm</a:t>
            </a:r>
            <a:r>
              <a:rPr lang="en-US" sz="1200" dirty="0" smtClean="0">
                <a:solidFill>
                  <a:srgbClr val="475569"/>
                </a:solidFill>
                <a:latin typeface="Be Vietnam Pro"/>
              </a:rPr>
              <a:t> </a:t>
            </a:r>
            <a:r>
              <a:rPr lang="en-US" sz="1200" dirty="0" err="1" smtClean="0">
                <a:solidFill>
                  <a:srgbClr val="475569"/>
                </a:solidFill>
                <a:latin typeface="Be Vietnam Pro"/>
              </a:rPr>
              <a:t>vào</a:t>
            </a:r>
            <a:r>
              <a:rPr lang="en-US" sz="1200" dirty="0" smtClean="0">
                <a:solidFill>
                  <a:srgbClr val="475569"/>
                </a:solidFill>
                <a:latin typeface="Be Vietnam Pro"/>
              </a:rPr>
              <a:t> </a:t>
            </a:r>
            <a:r>
              <a:rPr lang="en-US" sz="1200" dirty="0" err="1" smtClean="0">
                <a:solidFill>
                  <a:srgbClr val="475569"/>
                </a:solidFill>
                <a:latin typeface="Be Vietnam Pro"/>
              </a:rPr>
              <a:t>nút</a:t>
            </a:r>
            <a:r>
              <a:rPr lang="en-US" sz="1200" dirty="0" smtClean="0">
                <a:solidFill>
                  <a:srgbClr val="475569"/>
                </a:solidFill>
                <a:latin typeface="Be Vietnam Pro"/>
              </a:rPr>
              <a:t> “ </a:t>
            </a:r>
            <a:r>
              <a:rPr lang="en-US" sz="1200" dirty="0" err="1" smtClean="0">
                <a:solidFill>
                  <a:srgbClr val="475569"/>
                </a:solidFill>
                <a:latin typeface="Be Vietnam Pro"/>
              </a:rPr>
              <a:t>đồng</a:t>
            </a:r>
            <a:r>
              <a:rPr lang="en-US" sz="1200" dirty="0" smtClean="0">
                <a:solidFill>
                  <a:srgbClr val="475569"/>
                </a:solidFill>
                <a:latin typeface="Be Vietnam Pro"/>
              </a:rPr>
              <a:t> ý” </a:t>
            </a:r>
            <a:r>
              <a:rPr lang="en-US" sz="1200" dirty="0" err="1" smtClean="0">
                <a:solidFill>
                  <a:srgbClr val="475569"/>
                </a:solidFill>
                <a:latin typeface="Be Vietnam Pro"/>
              </a:rPr>
              <a:t>để</a:t>
            </a:r>
            <a:r>
              <a:rPr lang="en-US" sz="1200" dirty="0" smtClean="0">
                <a:solidFill>
                  <a:srgbClr val="475569"/>
                </a:solidFill>
                <a:latin typeface="Be Vietnam Pro"/>
              </a:rPr>
              <a:t> </a:t>
            </a:r>
            <a:r>
              <a:rPr lang="en-US" sz="1200" dirty="0" err="1" smtClean="0">
                <a:solidFill>
                  <a:srgbClr val="475569"/>
                </a:solidFill>
                <a:latin typeface="Be Vietnam Pro"/>
              </a:rPr>
              <a:t>nộp</a:t>
            </a:r>
            <a:r>
              <a:rPr lang="en-US" sz="1200" dirty="0" smtClean="0">
                <a:solidFill>
                  <a:srgbClr val="475569"/>
                </a:solidFill>
                <a:latin typeface="Be Vietnam Pro"/>
              </a:rPr>
              <a:t> </a:t>
            </a:r>
            <a:r>
              <a:rPr lang="en-US" sz="1200" dirty="0" err="1" smtClean="0">
                <a:solidFill>
                  <a:srgbClr val="475569"/>
                </a:solidFill>
                <a:latin typeface="Be Vietnam Pro"/>
              </a:rPr>
              <a:t>hồ</a:t>
            </a:r>
            <a:r>
              <a:rPr lang="en-US" sz="1200" dirty="0" smtClean="0">
                <a:solidFill>
                  <a:srgbClr val="475569"/>
                </a:solidFill>
                <a:latin typeface="Be Vietnam Pro"/>
              </a:rPr>
              <a:t> </a:t>
            </a:r>
            <a:r>
              <a:rPr lang="en-US" sz="1200" dirty="0" err="1" smtClean="0">
                <a:solidFill>
                  <a:srgbClr val="475569"/>
                </a:solidFill>
                <a:latin typeface="Be Vietnam Pro"/>
              </a:rPr>
              <a:t>sơ</a:t>
            </a:r>
            <a:endParaRPr lang="en-US" sz="1200" dirty="0" smtClean="0">
              <a:solidFill>
                <a:srgbClr val="475569"/>
              </a:solidFill>
              <a:latin typeface="Be Vietnam Pro"/>
            </a:endParaRPr>
          </a:p>
          <a:p>
            <a:pPr algn="l">
              <a:lnSpc>
                <a:spcPts val="1920"/>
              </a:lnSpc>
            </a:pPr>
            <a:r>
              <a:rPr lang="en-US" sz="1200" b="0" i="0" u="none" dirty="0" err="1" smtClean="0">
                <a:solidFill>
                  <a:srgbClr val="475569"/>
                </a:solidFill>
                <a:latin typeface="Be Vietnam Pro"/>
              </a:rPr>
              <a:t>Vậy</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là</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đã</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hoàn</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thành</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nộp</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hồ</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sơ</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trực</a:t>
            </a:r>
            <a:r>
              <a:rPr lang="en-US" sz="1200" b="0" i="0" u="none" dirty="0" smtClean="0">
                <a:solidFill>
                  <a:srgbClr val="475569"/>
                </a:solidFill>
                <a:latin typeface="Be Vietnam Pro"/>
              </a:rPr>
              <a:t> </a:t>
            </a:r>
            <a:r>
              <a:rPr lang="en-US" sz="1200" b="0" i="0" u="none" dirty="0" err="1" smtClean="0">
                <a:solidFill>
                  <a:srgbClr val="475569"/>
                </a:solidFill>
                <a:latin typeface="Be Vietnam Pro"/>
              </a:rPr>
              <a:t>tuyến</a:t>
            </a:r>
            <a:endParaRPr sz="1200" b="0" i="0" u="none" dirty="0">
              <a:solidFill>
                <a:srgbClr val="475569"/>
              </a:solidFill>
              <a:latin typeface="Be Vietnam Pro"/>
            </a:endParaRPr>
          </a:p>
        </p:txBody>
      </p:sp>
      <p:pic>
        <p:nvPicPr>
          <p:cNvPr id="10" name="Picture 9"/>
          <p:cNvPicPr>
            <a:picLocks noChangeAspect="1"/>
          </p:cNvPicPr>
          <p:nvPr/>
        </p:nvPicPr>
        <p:blipFill>
          <a:blip r:embed="rId2"/>
          <a:stretch>
            <a:fillRect/>
          </a:stretch>
        </p:blipFill>
        <p:spPr>
          <a:xfrm>
            <a:off x="6761284" y="1010170"/>
            <a:ext cx="4038966" cy="3093827"/>
          </a:xfrm>
          <a:prstGeom prst="rect">
            <a:avLst/>
          </a:prstGeom>
        </p:spPr>
      </p:pic>
      <p:pic>
        <p:nvPicPr>
          <p:cNvPr id="11" name="Picture 10"/>
          <p:cNvPicPr>
            <a:picLocks noChangeAspect="1"/>
          </p:cNvPicPr>
          <p:nvPr/>
        </p:nvPicPr>
        <p:blipFill>
          <a:blip r:embed="rId3"/>
          <a:stretch>
            <a:fillRect/>
          </a:stretch>
        </p:blipFill>
        <p:spPr>
          <a:xfrm>
            <a:off x="6761284" y="4654615"/>
            <a:ext cx="5177250" cy="1429951"/>
          </a:xfrm>
          <a:prstGeom prst="rect">
            <a:avLst/>
          </a:prstGeom>
        </p:spPr>
      </p:pic>
    </p:spTree>
    <p:extLst>
      <p:ext uri="{BB962C8B-B14F-4D97-AF65-F5344CB8AC3E}">
        <p14:creationId xmlns:p14="http://schemas.microsoft.com/office/powerpoint/2010/main" val="14404380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60234" y="629907"/>
            <a:ext cx="5600700" cy="392415"/>
          </a:xfrm>
          <a:prstGeom prst="rect">
            <a:avLst/>
          </a:prstGeom>
          <a:noFill/>
        </p:spPr>
        <p:txBody>
          <a:bodyPr wrap="square" lIns="0" tIns="0" rIns="0" bIns="0" anchor="ctr">
            <a:spAutoFit/>
          </a:bodyPr>
          <a:lstStyle/>
          <a:p>
            <a:pPr algn="l"/>
            <a:r>
              <a:rPr sz="2550" b="1" i="0" u="none" dirty="0" err="1">
                <a:solidFill>
                  <a:srgbClr val="0B2545"/>
                </a:solidFill>
                <a:latin typeface="Be Vietnam Pro"/>
              </a:rPr>
              <a:t>Bước</a:t>
            </a:r>
            <a:r>
              <a:rPr sz="2550" b="1" i="0" u="none" dirty="0">
                <a:solidFill>
                  <a:srgbClr val="0B2545"/>
                </a:solidFill>
                <a:latin typeface="Be Vietnam Pro"/>
              </a:rPr>
              <a:t> </a:t>
            </a:r>
            <a:r>
              <a:rPr lang="en-US" sz="2550" b="1" i="0" u="none" dirty="0" smtClean="0">
                <a:solidFill>
                  <a:srgbClr val="0B2545"/>
                </a:solidFill>
                <a:latin typeface="Be Vietnam Pro"/>
              </a:rPr>
              <a:t>5</a:t>
            </a:r>
            <a:r>
              <a:rPr sz="2550" b="1" i="0" u="none" dirty="0" smtClean="0">
                <a:solidFill>
                  <a:srgbClr val="0B2545"/>
                </a:solidFill>
                <a:latin typeface="Be Vietnam Pro"/>
              </a:rPr>
              <a:t>: </a:t>
            </a:r>
            <a:r>
              <a:rPr lang="en-US" sz="2550" b="1" dirty="0" smtClean="0">
                <a:solidFill>
                  <a:srgbClr val="0B2545"/>
                </a:solidFill>
                <a:latin typeface="Be Vietnam Pro"/>
              </a:rPr>
              <a:t>Theo </a:t>
            </a:r>
            <a:r>
              <a:rPr lang="en-US" sz="2550" b="1" dirty="0" err="1" smtClean="0">
                <a:solidFill>
                  <a:srgbClr val="0B2545"/>
                </a:solidFill>
                <a:latin typeface="Be Vietnam Pro"/>
              </a:rPr>
              <a:t>dõi</a:t>
            </a:r>
            <a:r>
              <a:rPr lang="en-US" sz="2550" b="1" dirty="0" smtClean="0">
                <a:solidFill>
                  <a:srgbClr val="0B2545"/>
                </a:solidFill>
                <a:latin typeface="Be Vietnam Pro"/>
              </a:rPr>
              <a:t> </a:t>
            </a:r>
            <a:r>
              <a:rPr lang="en-US" sz="2550" b="1" dirty="0" err="1" smtClean="0">
                <a:solidFill>
                  <a:srgbClr val="0B2545"/>
                </a:solidFill>
                <a:latin typeface="Be Vietnam Pro"/>
              </a:rPr>
              <a:t>và</a:t>
            </a:r>
            <a:r>
              <a:rPr lang="en-US" sz="2550" b="1" dirty="0" smtClean="0">
                <a:solidFill>
                  <a:srgbClr val="0B2545"/>
                </a:solidFill>
                <a:latin typeface="Be Vietnam Pro"/>
              </a:rPr>
              <a:t> </a:t>
            </a:r>
            <a:r>
              <a:rPr lang="en-US" sz="2550" b="1" dirty="0" err="1" smtClean="0">
                <a:solidFill>
                  <a:srgbClr val="0B2545"/>
                </a:solidFill>
                <a:latin typeface="Be Vietnam Pro"/>
              </a:rPr>
              <a:t>nhận</a:t>
            </a:r>
            <a:r>
              <a:rPr lang="en-US" sz="2550" b="1" dirty="0" smtClean="0">
                <a:solidFill>
                  <a:srgbClr val="0B2545"/>
                </a:solidFill>
                <a:latin typeface="Be Vietnam Pro"/>
              </a:rPr>
              <a:t> </a:t>
            </a:r>
            <a:r>
              <a:rPr lang="en-US" sz="2550" b="1" dirty="0" err="1" smtClean="0">
                <a:solidFill>
                  <a:srgbClr val="0B2545"/>
                </a:solidFill>
                <a:latin typeface="Be Vietnam Pro"/>
              </a:rPr>
              <a:t>hồ</a:t>
            </a:r>
            <a:r>
              <a:rPr lang="en-US" sz="2550" b="1" dirty="0" smtClean="0">
                <a:solidFill>
                  <a:srgbClr val="0B2545"/>
                </a:solidFill>
                <a:latin typeface="Be Vietnam Pro"/>
              </a:rPr>
              <a:t> </a:t>
            </a:r>
            <a:r>
              <a:rPr lang="en-US" sz="2550" b="1" dirty="0" err="1" smtClean="0">
                <a:solidFill>
                  <a:srgbClr val="0B2545"/>
                </a:solidFill>
                <a:latin typeface="Be Vietnam Pro"/>
              </a:rPr>
              <a:t>sơ</a:t>
            </a:r>
            <a:endParaRPr sz="2550" b="1" i="0" u="none" dirty="0">
              <a:solidFill>
                <a:srgbClr val="0B2545"/>
              </a:solidFill>
              <a:latin typeface="Be Vietnam Pro"/>
            </a:endParaRPr>
          </a:p>
        </p:txBody>
      </p:sp>
      <p:sp>
        <p:nvSpPr>
          <p:cNvPr id="5" name="Rounded Rectangle 4"/>
          <p:cNvSpPr/>
          <p:nvPr/>
        </p:nvSpPr>
        <p:spPr>
          <a:xfrm>
            <a:off x="533400" y="866775"/>
            <a:ext cx="57150" cy="304800"/>
          </a:xfrm>
          <a:prstGeom prst="roundRect">
            <a:avLst>
              <a:gd name="adj" fmla="val 50000"/>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15816" y="1996911"/>
            <a:ext cx="5504738" cy="2400657"/>
          </a:xfrm>
          <a:prstGeom prst="rect">
            <a:avLst/>
          </a:prstGeom>
          <a:noFill/>
        </p:spPr>
        <p:txBody>
          <a:bodyPr wrap="square" lIns="0" tIns="0" rIns="0" bIns="0" anchor="t">
            <a:spAutoFit/>
          </a:bodyPr>
          <a:lstStyle/>
          <a:p>
            <a:r>
              <a:rPr lang="vi-VN" sz="1300" dirty="0" smtClean="0">
                <a:latin typeface="Be Vietnam Pro"/>
              </a:rPr>
              <a:t>Đăng </a:t>
            </a:r>
            <a:r>
              <a:rPr lang="vi-VN" sz="1300" dirty="0">
                <a:latin typeface="Be Vietnam Pro"/>
              </a:rPr>
              <a:t>nhập </a:t>
            </a:r>
            <a:r>
              <a:rPr lang="vi-VN" sz="1300" dirty="0" smtClean="0">
                <a:latin typeface="Be Vietnam Pro"/>
              </a:rPr>
              <a:t>lại </a:t>
            </a:r>
            <a:r>
              <a:rPr lang="vi-VN" sz="1300" dirty="0">
                <a:latin typeface="Be Vietnam Pro"/>
              </a:rPr>
              <a:t>Cổng Dịch vụ công, nhấn vào Tên tài khoản và chọn Thông tin cá nhân.</a:t>
            </a:r>
          </a:p>
          <a:p>
            <a:r>
              <a:rPr lang="vi-VN" sz="1300" dirty="0">
                <a:latin typeface="Be Vietnam Pro"/>
              </a:rPr>
              <a:t>Tại mục này, công dân có thể theo dõi toàn bộ hồ sơ đã nộp, xem tình trạng xử lý và các bước giải quyết của từng hồ sơ.</a:t>
            </a:r>
          </a:p>
          <a:p>
            <a:r>
              <a:rPr lang="vi-VN" sz="1300" dirty="0">
                <a:latin typeface="Be Vietnam Pro"/>
              </a:rPr>
              <a:t>Tùy theo loại hồ sơ:</a:t>
            </a:r>
          </a:p>
          <a:p>
            <a:pPr lvl="1"/>
            <a:r>
              <a:rPr lang="vi-VN" sz="1300" dirty="0">
                <a:latin typeface="Be Vietnam Pro"/>
              </a:rPr>
              <a:t>Hồ sơ trực tuyến toàn trình: Công dân có thể nhận kết quả điện </a:t>
            </a:r>
            <a:r>
              <a:rPr lang="vi-VN" sz="1300" dirty="0" smtClean="0">
                <a:latin typeface="Be Vietnam Pro"/>
              </a:rPr>
              <a:t>tử </a:t>
            </a:r>
            <a:r>
              <a:rPr lang="vi-VN" sz="1300" dirty="0">
                <a:latin typeface="Be Vietnam Pro"/>
              </a:rPr>
              <a:t>(hồ sơ số hóa) theo quy định.</a:t>
            </a:r>
          </a:p>
          <a:p>
            <a:pPr lvl="1"/>
            <a:r>
              <a:rPr lang="vi-VN" sz="1300" dirty="0">
                <a:latin typeface="Be Vietnam Pro"/>
              </a:rPr>
              <a:t>Hồ sơ trực tuyến một phần: Công dân đến Trung tâm Phục </a:t>
            </a:r>
            <a:r>
              <a:rPr lang="vi-VN" sz="1300">
                <a:latin typeface="Be Vietnam Pro"/>
              </a:rPr>
              <a:t>vụ </a:t>
            </a:r>
            <a:r>
              <a:rPr lang="en-US" sz="1300" smtClean="0">
                <a:latin typeface="Be Vietnam Pro"/>
              </a:rPr>
              <a:t>h</a:t>
            </a:r>
            <a:r>
              <a:rPr lang="vi-VN" sz="1300" smtClean="0">
                <a:latin typeface="Be Vietnam Pro"/>
              </a:rPr>
              <a:t>ành </a:t>
            </a:r>
            <a:r>
              <a:rPr lang="vi-VN" sz="1300" dirty="0">
                <a:latin typeface="Be Vietnam Pro"/>
              </a:rPr>
              <a:t>chính </a:t>
            </a:r>
            <a:r>
              <a:rPr lang="vi-VN" sz="1300">
                <a:latin typeface="Be Vietnam Pro"/>
              </a:rPr>
              <a:t>công </a:t>
            </a:r>
            <a:r>
              <a:rPr lang="vi-VN" sz="1300" smtClean="0">
                <a:latin typeface="Be Vietnam Pro"/>
              </a:rPr>
              <a:t>xã để </a:t>
            </a:r>
            <a:r>
              <a:rPr lang="vi-VN" sz="1300" dirty="0">
                <a:latin typeface="Be Vietnam Pro"/>
              </a:rPr>
              <a:t>nhận kết quả hoặc hoàn tất các thủ tục còn lại theo hướng dẫn.</a:t>
            </a:r>
          </a:p>
          <a:p>
            <a:r>
              <a:rPr lang="en-US" sz="1300" dirty="0" smtClean="0">
                <a:latin typeface="Be Vietnam Pro"/>
              </a:rPr>
              <a:t>* </a:t>
            </a:r>
            <a:r>
              <a:rPr lang="vi-VN" sz="1300" dirty="0" smtClean="0">
                <a:latin typeface="Be Vietnam Pro"/>
              </a:rPr>
              <a:t>Lưu </a:t>
            </a:r>
            <a:r>
              <a:rPr lang="vi-VN" sz="1300" dirty="0">
                <a:latin typeface="Be Vietnam Pro"/>
              </a:rPr>
              <a:t>ý: Khi đến nhận kết quả, vui lòng mang theo giấy tờ tùy thân và Giấy hẹn trả kết quả (nếu có).</a:t>
            </a:r>
          </a:p>
        </p:txBody>
      </p:sp>
      <p:sp>
        <p:nvSpPr>
          <p:cNvPr id="8" name="TextBox 7"/>
          <p:cNvSpPr txBox="1"/>
          <p:nvPr/>
        </p:nvSpPr>
        <p:spPr>
          <a:xfrm>
            <a:off x="885092" y="4756023"/>
            <a:ext cx="5600700" cy="285750"/>
          </a:xfrm>
          <a:prstGeom prst="rect">
            <a:avLst/>
          </a:prstGeom>
          <a:noFill/>
        </p:spPr>
        <p:txBody>
          <a:bodyPr wrap="square" lIns="0" tIns="0" rIns="0" bIns="0" anchor="t">
            <a:spAutoFit/>
          </a:bodyPr>
          <a:lstStyle/>
          <a:p>
            <a:pPr algn="l"/>
            <a:r>
              <a:rPr lang="en-US" sz="1800" b="1" i="0" u="none" dirty="0" err="1" smtClean="0">
                <a:solidFill>
                  <a:srgbClr val="0B2545"/>
                </a:solidFill>
                <a:latin typeface="Be Vietnam Pro"/>
              </a:rPr>
              <a:t>Vậy</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là</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đã</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hoàn</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thành</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nộp</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hồ</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sơ</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trực</a:t>
            </a:r>
            <a:r>
              <a:rPr lang="en-US" sz="1800" b="1" i="0" u="none" dirty="0" smtClean="0">
                <a:solidFill>
                  <a:srgbClr val="0B2545"/>
                </a:solidFill>
                <a:latin typeface="Be Vietnam Pro"/>
              </a:rPr>
              <a:t> </a:t>
            </a:r>
            <a:r>
              <a:rPr lang="en-US" sz="1800" b="1" i="0" u="none" dirty="0" err="1" smtClean="0">
                <a:solidFill>
                  <a:srgbClr val="0B2545"/>
                </a:solidFill>
                <a:latin typeface="Be Vietnam Pro"/>
              </a:rPr>
              <a:t>tuyến</a:t>
            </a:r>
            <a:endParaRPr sz="1800" b="1" i="0" u="none" dirty="0">
              <a:solidFill>
                <a:srgbClr val="0B2545"/>
              </a:solidFill>
              <a:latin typeface="Be Vietnam Pro"/>
            </a:endParaRPr>
          </a:p>
        </p:txBody>
      </p:sp>
      <p:pic>
        <p:nvPicPr>
          <p:cNvPr id="2" name="Picture 1"/>
          <p:cNvPicPr>
            <a:picLocks noChangeAspect="1"/>
          </p:cNvPicPr>
          <p:nvPr/>
        </p:nvPicPr>
        <p:blipFill>
          <a:blip r:embed="rId2"/>
          <a:stretch>
            <a:fillRect/>
          </a:stretch>
        </p:blipFill>
        <p:spPr>
          <a:xfrm>
            <a:off x="6009053" y="1171575"/>
            <a:ext cx="5956648" cy="4586429"/>
          </a:xfrm>
          <a:prstGeom prst="rect">
            <a:avLst/>
          </a:prstGeom>
        </p:spPr>
      </p:pic>
    </p:spTree>
    <p:extLst>
      <p:ext uri="{BB962C8B-B14F-4D97-AF65-F5344CB8AC3E}">
        <p14:creationId xmlns:p14="http://schemas.microsoft.com/office/powerpoint/2010/main" val="3373826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33400" y="2643187"/>
            <a:ext cx="5372100" cy="2209800"/>
          </a:xfrm>
          <a:prstGeom prst="rect">
            <a:avLst/>
          </a:prstGeom>
        </p:spPr>
      </p:pic>
      <p:sp>
        <p:nvSpPr>
          <p:cNvPr id="4" name="TextBox 3"/>
          <p:cNvSpPr txBox="1"/>
          <p:nvPr/>
        </p:nvSpPr>
        <p:spPr>
          <a:xfrm>
            <a:off x="923925" y="3033712"/>
            <a:ext cx="4591050" cy="1047750"/>
          </a:xfrm>
          <a:prstGeom prst="rect">
            <a:avLst/>
          </a:prstGeom>
          <a:noFill/>
        </p:spPr>
        <p:txBody>
          <a:bodyPr wrap="square" lIns="0" tIns="0" rIns="0" bIns="0" anchor="t">
            <a:spAutoFit/>
          </a:bodyPr>
          <a:lstStyle/>
          <a:p>
            <a:pPr algn="ctr">
              <a:lnSpc>
                <a:spcPts val="8250"/>
              </a:lnSpc>
            </a:pPr>
            <a:r>
              <a:rPr sz="8250" b="0" i="0" u="none">
                <a:solidFill>
                  <a:srgbClr val="DA251D"/>
                </a:solidFill>
                <a:latin typeface="Be Vietnam Pro ExtraBold"/>
              </a:rPr>
              <a:t>100%</a:t>
            </a:r>
          </a:p>
        </p:txBody>
      </p:sp>
      <p:sp>
        <p:nvSpPr>
          <p:cNvPr id="5" name="TextBox 4"/>
          <p:cNvSpPr txBox="1"/>
          <p:nvPr/>
        </p:nvSpPr>
        <p:spPr>
          <a:xfrm>
            <a:off x="923925" y="4195762"/>
            <a:ext cx="4591050" cy="266700"/>
          </a:xfrm>
          <a:prstGeom prst="rect">
            <a:avLst/>
          </a:prstGeom>
          <a:noFill/>
        </p:spPr>
        <p:txBody>
          <a:bodyPr wrap="square" lIns="0" tIns="0" rIns="0" bIns="0" anchor="t">
            <a:spAutoFit/>
          </a:bodyPr>
          <a:lstStyle/>
          <a:p>
            <a:pPr algn="ctr"/>
            <a:r>
              <a:rPr sz="1650" b="1" i="0" u="none">
                <a:solidFill>
                  <a:srgbClr val="0B2545"/>
                </a:solidFill>
                <a:latin typeface="Be Vietnam Pro"/>
              </a:rPr>
              <a:t>Trực Tuyến &amp; Minh Bạch</a:t>
            </a:r>
          </a:p>
        </p:txBody>
      </p:sp>
      <p:sp>
        <p:nvSpPr>
          <p:cNvPr id="6" name="TextBox 5"/>
          <p:cNvSpPr txBox="1"/>
          <p:nvPr/>
        </p:nvSpPr>
        <p:spPr>
          <a:xfrm>
            <a:off x="7100045" y="2762250"/>
            <a:ext cx="5029200" cy="485775"/>
          </a:xfrm>
          <a:prstGeom prst="rect">
            <a:avLst/>
          </a:prstGeom>
          <a:noFill/>
        </p:spPr>
        <p:txBody>
          <a:bodyPr wrap="square" lIns="0" tIns="0" rIns="0" bIns="0" anchor="t">
            <a:spAutoFit/>
          </a:bodyPr>
          <a:lstStyle/>
          <a:p>
            <a:pPr algn="l">
              <a:lnSpc>
                <a:spcPts val="1912"/>
              </a:lnSpc>
            </a:pPr>
            <a:r>
              <a:rPr sz="1275" b="1" i="0" u="none" dirty="0" err="1">
                <a:solidFill>
                  <a:srgbClr val="334155"/>
                </a:solidFill>
                <a:latin typeface="Be Vietnam Pro"/>
              </a:rPr>
              <a:t>Tiết</a:t>
            </a:r>
            <a:r>
              <a:rPr sz="1275" b="1" i="0" u="none" dirty="0">
                <a:solidFill>
                  <a:srgbClr val="334155"/>
                </a:solidFill>
                <a:latin typeface="Be Vietnam Pro"/>
              </a:rPr>
              <a:t> </a:t>
            </a:r>
            <a:r>
              <a:rPr sz="1275" b="1" i="0" u="none" dirty="0" err="1">
                <a:solidFill>
                  <a:srgbClr val="334155"/>
                </a:solidFill>
                <a:latin typeface="Be Vietnam Pro"/>
              </a:rPr>
              <a:t>kiệm</a:t>
            </a:r>
            <a:r>
              <a:rPr sz="1275" b="1" i="0" u="none" dirty="0">
                <a:solidFill>
                  <a:srgbClr val="334155"/>
                </a:solidFill>
                <a:latin typeface="Be Vietnam Pro"/>
              </a:rPr>
              <a:t> </a:t>
            </a:r>
            <a:r>
              <a:rPr sz="1275" b="1" i="0" u="none" dirty="0" err="1">
                <a:solidFill>
                  <a:srgbClr val="334155"/>
                </a:solidFill>
                <a:latin typeface="Be Vietnam Pro"/>
              </a:rPr>
              <a:t>thời</a:t>
            </a:r>
            <a:r>
              <a:rPr sz="1275" b="1" i="0" u="none" dirty="0">
                <a:solidFill>
                  <a:srgbClr val="334155"/>
                </a:solidFill>
                <a:latin typeface="Be Vietnam Pro"/>
              </a:rPr>
              <a:t> </a:t>
            </a:r>
            <a:r>
              <a:rPr sz="1275" b="1" i="0" u="none" dirty="0" err="1">
                <a:solidFill>
                  <a:srgbClr val="334155"/>
                </a:solidFill>
                <a:latin typeface="Be Vietnam Pro"/>
              </a:rPr>
              <a:t>gian</a:t>
            </a:r>
            <a:r>
              <a:rPr sz="1275" b="1" i="0" u="none" dirty="0">
                <a:solidFill>
                  <a:srgbClr val="334155"/>
                </a:solidFill>
                <a:latin typeface="Be Vietnam Pro"/>
              </a:rPr>
              <a:t>:</a:t>
            </a:r>
            <a:r>
              <a:rPr sz="1275" b="0" i="0" u="none" dirty="0">
                <a:solidFill>
                  <a:srgbClr val="334155"/>
                </a:solidFill>
                <a:latin typeface="Be Vietnam Pro"/>
              </a:rPr>
              <a:t> </a:t>
            </a:r>
            <a:r>
              <a:rPr sz="1275" b="0" i="0" u="none" dirty="0" err="1">
                <a:solidFill>
                  <a:srgbClr val="334155"/>
                </a:solidFill>
                <a:latin typeface="Be Vietnam Pro"/>
              </a:rPr>
              <a:t>Nộp</a:t>
            </a:r>
            <a:r>
              <a:rPr sz="1275" b="0" i="0" u="none" dirty="0">
                <a:solidFill>
                  <a:srgbClr val="334155"/>
                </a:solidFill>
                <a:latin typeface="Be Vietnam Pro"/>
              </a:rPr>
              <a:t> </a:t>
            </a:r>
            <a:r>
              <a:rPr sz="1275" b="0" i="0" u="none" dirty="0" err="1">
                <a:solidFill>
                  <a:srgbClr val="334155"/>
                </a:solidFill>
                <a:latin typeface="Be Vietnam Pro"/>
              </a:rPr>
              <a:t>hồ</a:t>
            </a:r>
            <a:r>
              <a:rPr sz="1275" b="0" i="0" u="none" dirty="0">
                <a:solidFill>
                  <a:srgbClr val="334155"/>
                </a:solidFill>
                <a:latin typeface="Be Vietnam Pro"/>
              </a:rPr>
              <a:t> </a:t>
            </a:r>
            <a:r>
              <a:rPr sz="1275" b="0" i="0" u="none" dirty="0" err="1">
                <a:solidFill>
                  <a:srgbClr val="334155"/>
                </a:solidFill>
                <a:latin typeface="Be Vietnam Pro"/>
              </a:rPr>
              <a:t>sơ</a:t>
            </a:r>
            <a:r>
              <a:rPr sz="1275" b="0" i="0" u="none" dirty="0">
                <a:solidFill>
                  <a:srgbClr val="334155"/>
                </a:solidFill>
                <a:latin typeface="Be Vietnam Pro"/>
              </a:rPr>
              <a:t> </a:t>
            </a:r>
            <a:r>
              <a:rPr sz="1275" b="0" i="0" u="none" dirty="0" err="1">
                <a:solidFill>
                  <a:srgbClr val="334155"/>
                </a:solidFill>
                <a:latin typeface="Be Vietnam Pro"/>
              </a:rPr>
              <a:t>mọi</a:t>
            </a:r>
            <a:r>
              <a:rPr sz="1275" b="0" i="0" u="none" dirty="0">
                <a:solidFill>
                  <a:srgbClr val="334155"/>
                </a:solidFill>
                <a:latin typeface="Be Vietnam Pro"/>
              </a:rPr>
              <a:t> </a:t>
            </a:r>
            <a:r>
              <a:rPr sz="1275" b="0" i="0" u="none" dirty="0" err="1">
                <a:solidFill>
                  <a:srgbClr val="334155"/>
                </a:solidFill>
                <a:latin typeface="Be Vietnam Pro"/>
              </a:rPr>
              <a:t>lúc</a:t>
            </a:r>
            <a:r>
              <a:rPr sz="1275" b="0" i="0" u="none" dirty="0">
                <a:solidFill>
                  <a:srgbClr val="334155"/>
                </a:solidFill>
                <a:latin typeface="Be Vietnam Pro"/>
              </a:rPr>
              <a:t>, </a:t>
            </a:r>
            <a:r>
              <a:rPr sz="1275" b="0" i="0" u="none" dirty="0" err="1">
                <a:solidFill>
                  <a:srgbClr val="334155"/>
                </a:solidFill>
                <a:latin typeface="Be Vietnam Pro"/>
              </a:rPr>
              <a:t>mọi</a:t>
            </a:r>
            <a:r>
              <a:rPr sz="1275" b="0" i="0" u="none" dirty="0">
                <a:solidFill>
                  <a:srgbClr val="334155"/>
                </a:solidFill>
                <a:latin typeface="Be Vietnam Pro"/>
              </a:rPr>
              <a:t> </a:t>
            </a:r>
            <a:r>
              <a:rPr sz="1275" b="0" i="0" u="none" dirty="0" err="1">
                <a:solidFill>
                  <a:srgbClr val="334155"/>
                </a:solidFill>
                <a:latin typeface="Be Vietnam Pro"/>
              </a:rPr>
              <a:t>nơi</a:t>
            </a:r>
            <a:r>
              <a:rPr sz="1275" b="0" i="0" u="none" dirty="0">
                <a:solidFill>
                  <a:srgbClr val="334155"/>
                </a:solidFill>
                <a:latin typeface="Be Vietnam Pro"/>
              </a:rPr>
              <a:t> 24/7 </a:t>
            </a:r>
            <a:r>
              <a:rPr sz="1275" b="0" i="0" u="none" dirty="0" err="1">
                <a:solidFill>
                  <a:srgbClr val="334155"/>
                </a:solidFill>
                <a:latin typeface="Be Vietnam Pro"/>
              </a:rPr>
              <a:t>không</a:t>
            </a:r>
            <a:r>
              <a:rPr sz="1275" b="0" i="0" u="none" dirty="0">
                <a:solidFill>
                  <a:srgbClr val="334155"/>
                </a:solidFill>
                <a:latin typeface="Be Vietnam Pro"/>
              </a:rPr>
              <a:t> </a:t>
            </a:r>
            <a:r>
              <a:rPr sz="1275" b="0" i="0" u="none" dirty="0" err="1">
                <a:solidFill>
                  <a:srgbClr val="334155"/>
                </a:solidFill>
                <a:latin typeface="Be Vietnam Pro"/>
              </a:rPr>
              <a:t>phụ</a:t>
            </a:r>
            <a:r>
              <a:rPr sz="1275" b="0" i="0" u="none" dirty="0">
                <a:solidFill>
                  <a:srgbClr val="334155"/>
                </a:solidFill>
                <a:latin typeface="Be Vietnam Pro"/>
              </a:rPr>
              <a:t> </a:t>
            </a:r>
            <a:r>
              <a:rPr sz="1275" b="0" i="0" u="none" dirty="0" err="1">
                <a:solidFill>
                  <a:srgbClr val="334155"/>
                </a:solidFill>
                <a:latin typeface="Be Vietnam Pro"/>
              </a:rPr>
              <a:t>thuộc</a:t>
            </a:r>
            <a:r>
              <a:rPr sz="1275" b="0" i="0" u="none" dirty="0">
                <a:solidFill>
                  <a:srgbClr val="334155"/>
                </a:solidFill>
                <a:latin typeface="Be Vietnam Pro"/>
              </a:rPr>
              <a:t> </a:t>
            </a:r>
            <a:r>
              <a:rPr sz="1275" b="0" i="0" u="none" dirty="0" err="1">
                <a:solidFill>
                  <a:srgbClr val="334155"/>
                </a:solidFill>
                <a:latin typeface="Be Vietnam Pro"/>
              </a:rPr>
              <a:t>vào</a:t>
            </a:r>
            <a:r>
              <a:rPr sz="1275" b="0" i="0" u="none" dirty="0">
                <a:solidFill>
                  <a:srgbClr val="334155"/>
                </a:solidFill>
                <a:latin typeface="Be Vietnam Pro"/>
              </a:rPr>
              <a:t> </a:t>
            </a:r>
            <a:r>
              <a:rPr sz="1275" b="0" i="0" u="none" dirty="0" err="1">
                <a:solidFill>
                  <a:srgbClr val="334155"/>
                </a:solidFill>
                <a:latin typeface="Be Vietnam Pro"/>
              </a:rPr>
              <a:t>giờ</a:t>
            </a:r>
            <a:r>
              <a:rPr sz="1275" b="0" i="0" u="none" dirty="0">
                <a:solidFill>
                  <a:srgbClr val="334155"/>
                </a:solidFill>
                <a:latin typeface="Be Vietnam Pro"/>
              </a:rPr>
              <a:t> </a:t>
            </a:r>
            <a:r>
              <a:rPr sz="1275" b="0" i="0" u="none" dirty="0" err="1">
                <a:solidFill>
                  <a:srgbClr val="334155"/>
                </a:solidFill>
                <a:latin typeface="Be Vietnam Pro"/>
              </a:rPr>
              <a:t>hành</a:t>
            </a:r>
            <a:r>
              <a:rPr sz="1275" b="0" i="0" u="none" dirty="0">
                <a:solidFill>
                  <a:srgbClr val="334155"/>
                </a:solidFill>
                <a:latin typeface="Be Vietnam Pro"/>
              </a:rPr>
              <a:t> </a:t>
            </a:r>
            <a:r>
              <a:rPr sz="1275" b="0" i="0" u="none" dirty="0" err="1">
                <a:solidFill>
                  <a:srgbClr val="334155"/>
                </a:solidFill>
                <a:latin typeface="Be Vietnam Pro"/>
              </a:rPr>
              <a:t>chính</a:t>
            </a:r>
            <a:r>
              <a:rPr sz="1275" b="0" i="0" u="none" dirty="0">
                <a:solidFill>
                  <a:srgbClr val="334155"/>
                </a:solidFill>
                <a:latin typeface="Be Vietnam Pro"/>
              </a:rPr>
              <a:t>.</a:t>
            </a:r>
          </a:p>
        </p:txBody>
      </p:sp>
      <p:sp>
        <p:nvSpPr>
          <p:cNvPr id="7" name="TextBox 6"/>
          <p:cNvSpPr txBox="1"/>
          <p:nvPr/>
        </p:nvSpPr>
        <p:spPr>
          <a:xfrm>
            <a:off x="7100045" y="3419475"/>
            <a:ext cx="5029200" cy="485775"/>
          </a:xfrm>
          <a:prstGeom prst="rect">
            <a:avLst/>
          </a:prstGeom>
          <a:noFill/>
        </p:spPr>
        <p:txBody>
          <a:bodyPr wrap="square" lIns="0" tIns="0" rIns="0" bIns="0" anchor="t">
            <a:spAutoFit/>
          </a:bodyPr>
          <a:lstStyle/>
          <a:p>
            <a:pPr algn="l">
              <a:lnSpc>
                <a:spcPts val="1912"/>
              </a:lnSpc>
            </a:pPr>
            <a:r>
              <a:rPr sz="1275" b="1" i="0" u="none">
                <a:solidFill>
                  <a:srgbClr val="334155"/>
                </a:solidFill>
                <a:latin typeface="Be Vietnam Pro"/>
              </a:rPr>
              <a:t>Cắt giảm chi phí:</a:t>
            </a:r>
            <a:r>
              <a:rPr sz="1275" b="0" i="0" u="none">
                <a:solidFill>
                  <a:srgbClr val="334155"/>
                </a:solidFill>
                <a:latin typeface="Be Vietnam Pro"/>
              </a:rPr>
              <a:t> Giảm tối đa chi phí đi lại, in ấn giấy tờ và thời gian chờ đợi tại bộ phận Một cửa.</a:t>
            </a:r>
          </a:p>
        </p:txBody>
      </p:sp>
      <p:sp>
        <p:nvSpPr>
          <p:cNvPr id="8" name="TextBox 7"/>
          <p:cNvSpPr txBox="1"/>
          <p:nvPr/>
        </p:nvSpPr>
        <p:spPr>
          <a:xfrm>
            <a:off x="7100045" y="4076700"/>
            <a:ext cx="5029200" cy="485775"/>
          </a:xfrm>
          <a:prstGeom prst="rect">
            <a:avLst/>
          </a:prstGeom>
          <a:noFill/>
        </p:spPr>
        <p:txBody>
          <a:bodyPr wrap="square" lIns="0" tIns="0" rIns="0" bIns="0" anchor="t">
            <a:spAutoFit/>
          </a:bodyPr>
          <a:lstStyle/>
          <a:p>
            <a:pPr algn="l">
              <a:lnSpc>
                <a:spcPts val="1912"/>
              </a:lnSpc>
            </a:pPr>
            <a:r>
              <a:rPr sz="1275" b="1" i="0" u="none">
                <a:solidFill>
                  <a:srgbClr val="334155"/>
                </a:solidFill>
                <a:latin typeface="Be Vietnam Pro"/>
              </a:rPr>
              <a:t>Theo dõi công khai:</a:t>
            </a:r>
            <a:r>
              <a:rPr sz="1275" b="0" i="0" u="none">
                <a:solidFill>
                  <a:srgbClr val="334155"/>
                </a:solidFill>
                <a:latin typeface="Be Vietnam Pro"/>
              </a:rPr>
              <a:t> Giám sát toàn bộ tiến độ xử lý hồ sơ và thái độ phục vụ của cơ quan nhà nước.</a:t>
            </a:r>
          </a:p>
        </p:txBody>
      </p:sp>
      <p:pic>
        <p:nvPicPr>
          <p:cNvPr id="9" name="Picture 8" descr="image.png"/>
          <p:cNvPicPr>
            <a:picLocks noChangeAspect="1"/>
          </p:cNvPicPr>
          <p:nvPr/>
        </p:nvPicPr>
        <p:blipFill>
          <a:blip r:embed="rId3"/>
          <a:stretch>
            <a:fillRect/>
          </a:stretch>
        </p:blipFill>
        <p:spPr>
          <a:xfrm>
            <a:off x="6757145" y="2786062"/>
            <a:ext cx="190500" cy="200025"/>
          </a:xfrm>
          <a:prstGeom prst="rect">
            <a:avLst/>
          </a:prstGeom>
        </p:spPr>
      </p:pic>
      <p:pic>
        <p:nvPicPr>
          <p:cNvPr id="10" name="Picture 9" descr="image.png"/>
          <p:cNvPicPr>
            <a:picLocks noChangeAspect="1"/>
          </p:cNvPicPr>
          <p:nvPr/>
        </p:nvPicPr>
        <p:blipFill>
          <a:blip r:embed="rId4"/>
          <a:stretch>
            <a:fillRect/>
          </a:stretch>
        </p:blipFill>
        <p:spPr>
          <a:xfrm>
            <a:off x="6757145" y="3443287"/>
            <a:ext cx="219075" cy="200025"/>
          </a:xfrm>
          <a:prstGeom prst="rect">
            <a:avLst/>
          </a:prstGeom>
        </p:spPr>
      </p:pic>
      <p:pic>
        <p:nvPicPr>
          <p:cNvPr id="11" name="Picture 10" descr="image.png"/>
          <p:cNvPicPr>
            <a:picLocks noChangeAspect="1"/>
          </p:cNvPicPr>
          <p:nvPr/>
        </p:nvPicPr>
        <p:blipFill>
          <a:blip r:embed="rId5"/>
          <a:stretch>
            <a:fillRect/>
          </a:stretch>
        </p:blipFill>
        <p:spPr>
          <a:xfrm>
            <a:off x="6757145" y="4100512"/>
            <a:ext cx="219075" cy="200025"/>
          </a:xfrm>
          <a:prstGeom prst="rect">
            <a:avLst/>
          </a:prstGeom>
        </p:spPr>
      </p:pic>
      <p:sp>
        <p:nvSpPr>
          <p:cNvPr id="13" name="Rounded Rectangle 12"/>
          <p:cNvSpPr/>
          <p:nvPr/>
        </p:nvSpPr>
        <p:spPr>
          <a:xfrm>
            <a:off x="533400" y="866775"/>
            <a:ext cx="57150" cy="304800"/>
          </a:xfrm>
          <a:prstGeom prst="roundRect">
            <a:avLst>
              <a:gd name="adj" fmla="val 50000"/>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975" y="2024743"/>
            <a:ext cx="6166595" cy="361841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6700" y="457200"/>
            <a:ext cx="11658600" cy="646331"/>
          </a:xfrm>
          <a:prstGeom prst="rect">
            <a:avLst/>
          </a:prstGeom>
          <a:noFill/>
        </p:spPr>
        <p:txBody>
          <a:bodyPr wrap="square" lIns="0" tIns="0" rIns="0" bIns="0" anchor="t">
            <a:spAutoFit/>
          </a:bodyPr>
          <a:lstStyle/>
          <a:p>
            <a:pPr algn="ctr"/>
            <a:r>
              <a:rPr sz="4200" b="1" i="0" u="none">
                <a:solidFill>
                  <a:srgbClr val="0B2545"/>
                </a:solidFill>
                <a:latin typeface="Be Vietnam Pro"/>
              </a:rPr>
              <a:t>Hỗ </a:t>
            </a:r>
            <a:r>
              <a:rPr lang="en-US" sz="4200" b="1" i="0" u="none" smtClean="0">
                <a:solidFill>
                  <a:srgbClr val="0B2545"/>
                </a:solidFill>
                <a:latin typeface="Be Vietnam Pro"/>
              </a:rPr>
              <a:t>t</a:t>
            </a:r>
            <a:r>
              <a:rPr sz="4200" b="1" i="0" u="none" smtClean="0">
                <a:solidFill>
                  <a:srgbClr val="0B2545"/>
                </a:solidFill>
                <a:latin typeface="Be Vietnam Pro"/>
              </a:rPr>
              <a:t>rợ </a:t>
            </a:r>
            <a:r>
              <a:rPr sz="4200" b="1" i="0" u="none">
                <a:solidFill>
                  <a:srgbClr val="0B2545"/>
                </a:solidFill>
                <a:latin typeface="Be Vietnam Pro"/>
              </a:rPr>
              <a:t>&amp; Giải </a:t>
            </a:r>
            <a:r>
              <a:rPr lang="en-US" sz="4200" b="1">
                <a:solidFill>
                  <a:srgbClr val="0B2545"/>
                </a:solidFill>
                <a:latin typeface="Be Vietnam Pro"/>
              </a:rPr>
              <a:t>đ</a:t>
            </a:r>
            <a:r>
              <a:rPr sz="4200" b="1" i="0" u="none" smtClean="0">
                <a:solidFill>
                  <a:srgbClr val="0B2545"/>
                </a:solidFill>
                <a:latin typeface="Be Vietnam Pro"/>
              </a:rPr>
              <a:t>áp</a:t>
            </a:r>
            <a:endParaRPr sz="4200" b="1" i="0" u="none">
              <a:solidFill>
                <a:srgbClr val="0B2545"/>
              </a:solidFill>
              <a:latin typeface="Be Vietnam Pro"/>
            </a:endParaRPr>
          </a:p>
        </p:txBody>
      </p:sp>
      <p:sp>
        <p:nvSpPr>
          <p:cNvPr id="4" name="TextBox 3"/>
          <p:cNvSpPr txBox="1"/>
          <p:nvPr/>
        </p:nvSpPr>
        <p:spPr>
          <a:xfrm>
            <a:off x="533400" y="1285875"/>
            <a:ext cx="11125200" cy="238125"/>
          </a:xfrm>
          <a:prstGeom prst="rect">
            <a:avLst/>
          </a:prstGeom>
          <a:noFill/>
        </p:spPr>
        <p:txBody>
          <a:bodyPr wrap="square" lIns="0" tIns="0" rIns="0" bIns="0" anchor="t">
            <a:spAutoFit/>
          </a:bodyPr>
          <a:lstStyle/>
          <a:p>
            <a:pPr algn="ctr"/>
            <a:r>
              <a:rPr sz="1500" b="0" i="0" u="none" smtClean="0">
                <a:solidFill>
                  <a:srgbClr val="475569"/>
                </a:solidFill>
                <a:latin typeface="Be Vietnam Pro"/>
              </a:rPr>
              <a:t>Chung </a:t>
            </a:r>
            <a:r>
              <a:rPr sz="1500" b="0" i="0" u="none" dirty="0" err="1">
                <a:solidFill>
                  <a:srgbClr val="475569"/>
                </a:solidFill>
                <a:latin typeface="Be Vietnam Pro"/>
              </a:rPr>
              <a:t>tay</a:t>
            </a:r>
            <a:r>
              <a:rPr sz="1500" b="0" i="0" u="none" dirty="0">
                <a:solidFill>
                  <a:srgbClr val="475569"/>
                </a:solidFill>
                <a:latin typeface="Be Vietnam Pro"/>
              </a:rPr>
              <a:t> </a:t>
            </a:r>
            <a:r>
              <a:rPr sz="1500" b="0" i="0" u="none" dirty="0" err="1">
                <a:solidFill>
                  <a:srgbClr val="475569"/>
                </a:solidFill>
                <a:latin typeface="Be Vietnam Pro"/>
              </a:rPr>
              <a:t>xây</a:t>
            </a:r>
            <a:r>
              <a:rPr sz="1500" b="0" i="0" u="none" dirty="0">
                <a:solidFill>
                  <a:srgbClr val="475569"/>
                </a:solidFill>
                <a:latin typeface="Be Vietnam Pro"/>
              </a:rPr>
              <a:t> </a:t>
            </a:r>
            <a:r>
              <a:rPr sz="1500" b="0" i="0" u="none" dirty="0" err="1">
                <a:solidFill>
                  <a:srgbClr val="475569"/>
                </a:solidFill>
                <a:latin typeface="Be Vietnam Pro"/>
              </a:rPr>
              <a:t>dựng</a:t>
            </a:r>
            <a:r>
              <a:rPr sz="1500" b="0" i="0" u="none" dirty="0">
                <a:solidFill>
                  <a:srgbClr val="475569"/>
                </a:solidFill>
                <a:latin typeface="Be Vietnam Pro"/>
              </a:rPr>
              <a:t> </a:t>
            </a:r>
            <a:r>
              <a:rPr sz="1500" b="0" i="0" u="none" err="1">
                <a:solidFill>
                  <a:srgbClr val="475569"/>
                </a:solidFill>
                <a:latin typeface="Be Vietnam Pro"/>
              </a:rPr>
              <a:t>nền</a:t>
            </a:r>
            <a:r>
              <a:rPr sz="1500" b="0" i="0" u="none">
                <a:solidFill>
                  <a:srgbClr val="475569"/>
                </a:solidFill>
                <a:latin typeface="Be Vietnam Pro"/>
              </a:rPr>
              <a:t> </a:t>
            </a:r>
            <a:r>
              <a:rPr lang="en-US" sz="1500" b="0" i="0" u="none" smtClean="0">
                <a:solidFill>
                  <a:srgbClr val="475569"/>
                </a:solidFill>
                <a:latin typeface="Be Vietnam Pro"/>
              </a:rPr>
              <a:t>hành chính </a:t>
            </a:r>
            <a:r>
              <a:rPr sz="1500" b="0" i="0" u="none" smtClean="0">
                <a:solidFill>
                  <a:srgbClr val="475569"/>
                </a:solidFill>
                <a:latin typeface="Be Vietnam Pro"/>
              </a:rPr>
              <a:t>phục vụ</a:t>
            </a:r>
            <a:r>
              <a:rPr lang="en-US" sz="1500" b="0" i="0" u="none" smtClean="0">
                <a:solidFill>
                  <a:srgbClr val="475569"/>
                </a:solidFill>
                <a:latin typeface="Be Vietnam Pro"/>
              </a:rPr>
              <a:t>, hiện đại và thân thiện!</a:t>
            </a:r>
            <a:endParaRPr sz="1500" b="0" i="0" u="none" dirty="0">
              <a:solidFill>
                <a:srgbClr val="475569"/>
              </a:solidFill>
              <a:latin typeface="Be Vietnam Pro"/>
            </a:endParaRPr>
          </a:p>
        </p:txBody>
      </p:sp>
      <p:pic>
        <p:nvPicPr>
          <p:cNvPr id="5" name="Picture 4" descr="image.png"/>
          <p:cNvPicPr>
            <a:picLocks noChangeAspect="1"/>
          </p:cNvPicPr>
          <p:nvPr/>
        </p:nvPicPr>
        <p:blipFill>
          <a:blip r:embed="rId2"/>
          <a:stretch>
            <a:fillRect/>
          </a:stretch>
        </p:blipFill>
        <p:spPr>
          <a:xfrm>
            <a:off x="754304" y="2128837"/>
            <a:ext cx="266700" cy="266700"/>
          </a:xfrm>
          <a:prstGeom prst="rect">
            <a:avLst/>
          </a:prstGeom>
        </p:spPr>
      </p:pic>
      <p:pic>
        <p:nvPicPr>
          <p:cNvPr id="7" name="Picture 6" descr="image.png"/>
          <p:cNvPicPr>
            <a:picLocks noChangeAspect="1"/>
          </p:cNvPicPr>
          <p:nvPr/>
        </p:nvPicPr>
        <p:blipFill>
          <a:blip r:embed="rId3"/>
          <a:stretch>
            <a:fillRect/>
          </a:stretch>
        </p:blipFill>
        <p:spPr>
          <a:xfrm>
            <a:off x="6285400" y="2128837"/>
            <a:ext cx="266700" cy="266700"/>
          </a:xfrm>
          <a:prstGeom prst="rect">
            <a:avLst/>
          </a:prstGeom>
        </p:spPr>
      </p:pic>
      <p:sp>
        <p:nvSpPr>
          <p:cNvPr id="8" name="TextBox 7"/>
          <p:cNvSpPr txBox="1"/>
          <p:nvPr/>
        </p:nvSpPr>
        <p:spPr>
          <a:xfrm>
            <a:off x="6704500" y="2066925"/>
            <a:ext cx="1676400" cy="390525"/>
          </a:xfrm>
          <a:prstGeom prst="rect">
            <a:avLst/>
          </a:prstGeom>
          <a:noFill/>
        </p:spPr>
        <p:txBody>
          <a:bodyPr wrap="square" lIns="0" tIns="0" rIns="0" bIns="0" anchor="t">
            <a:spAutoFit/>
          </a:bodyPr>
          <a:lstStyle/>
          <a:p>
            <a:pPr algn="l"/>
            <a:r>
              <a:rPr sz="1200" b="1" i="0" u="none" dirty="0" err="1">
                <a:solidFill>
                  <a:srgbClr val="64748B"/>
                </a:solidFill>
                <a:latin typeface="Be Vietnam Pro"/>
              </a:rPr>
              <a:t>Cổng</a:t>
            </a:r>
            <a:r>
              <a:rPr sz="1200" b="1" i="0" u="none" dirty="0">
                <a:solidFill>
                  <a:srgbClr val="64748B"/>
                </a:solidFill>
                <a:latin typeface="Be Vietnam Pro"/>
              </a:rPr>
              <a:t> </a:t>
            </a:r>
            <a:r>
              <a:rPr sz="1200" b="1" i="0" u="none" dirty="0" err="1">
                <a:solidFill>
                  <a:srgbClr val="64748B"/>
                </a:solidFill>
                <a:latin typeface="Be Vietnam Pro"/>
              </a:rPr>
              <a:t>Dịch</a:t>
            </a:r>
            <a:r>
              <a:rPr sz="1200" b="1" i="0" u="none" dirty="0">
                <a:solidFill>
                  <a:srgbClr val="64748B"/>
                </a:solidFill>
                <a:latin typeface="Be Vietnam Pro"/>
              </a:rPr>
              <a:t> </a:t>
            </a:r>
            <a:r>
              <a:rPr sz="1200" b="1" i="0" u="none" dirty="0" err="1">
                <a:solidFill>
                  <a:srgbClr val="64748B"/>
                </a:solidFill>
                <a:latin typeface="Be Vietnam Pro"/>
              </a:rPr>
              <a:t>vụ</a:t>
            </a:r>
            <a:r>
              <a:rPr sz="1200" b="1" i="0" u="none" dirty="0">
                <a:solidFill>
                  <a:srgbClr val="64748B"/>
                </a:solidFill>
                <a:latin typeface="Be Vietnam Pro"/>
              </a:rPr>
              <a:t> </a:t>
            </a:r>
            <a:r>
              <a:rPr sz="1200" b="1" i="0" u="none" dirty="0" err="1">
                <a:solidFill>
                  <a:srgbClr val="64748B"/>
                </a:solidFill>
                <a:latin typeface="Be Vietnam Pro"/>
              </a:rPr>
              <a:t>công</a:t>
            </a:r>
            <a:r>
              <a:rPr sz="1200" b="0" i="0" u="none" dirty="0">
                <a:solidFill>
                  <a:srgbClr val="000000"/>
                </a:solidFill>
                <a:latin typeface="Be Vietnam Pro"/>
              </a:rPr>
              <a:t> </a:t>
            </a:r>
            <a:r>
              <a:rPr sz="1200" b="1" i="0" u="none" dirty="0" err="1">
                <a:solidFill>
                  <a:srgbClr val="0B2545"/>
                </a:solidFill>
                <a:latin typeface="Be Vietnam Pro"/>
              </a:rPr>
              <a:t>dichvucong.gov.vn</a:t>
            </a:r>
            <a:endParaRPr sz="1200" b="1" i="0" u="none" dirty="0">
              <a:solidFill>
                <a:srgbClr val="0B2545"/>
              </a:solidFill>
              <a:latin typeface="Be Vietnam Pro"/>
            </a:endParaRPr>
          </a:p>
        </p:txBody>
      </p:sp>
      <p:pic>
        <p:nvPicPr>
          <p:cNvPr id="9" name="Picture 8" descr="image.png"/>
          <p:cNvPicPr>
            <a:picLocks noChangeAspect="1"/>
          </p:cNvPicPr>
          <p:nvPr/>
        </p:nvPicPr>
        <p:blipFill>
          <a:blip r:embed="rId4"/>
          <a:stretch>
            <a:fillRect/>
          </a:stretch>
        </p:blipFill>
        <p:spPr>
          <a:xfrm>
            <a:off x="8666649" y="2128837"/>
            <a:ext cx="200025" cy="266700"/>
          </a:xfrm>
          <a:prstGeom prst="rect">
            <a:avLst/>
          </a:prstGeom>
        </p:spPr>
      </p:pic>
      <p:sp>
        <p:nvSpPr>
          <p:cNvPr id="10" name="TextBox 9"/>
          <p:cNvSpPr txBox="1"/>
          <p:nvPr/>
        </p:nvSpPr>
        <p:spPr>
          <a:xfrm>
            <a:off x="8992698" y="2066925"/>
            <a:ext cx="1724025" cy="390525"/>
          </a:xfrm>
          <a:prstGeom prst="rect">
            <a:avLst/>
          </a:prstGeom>
          <a:noFill/>
        </p:spPr>
        <p:txBody>
          <a:bodyPr wrap="square" lIns="0" tIns="0" rIns="0" bIns="0" anchor="t">
            <a:spAutoFit/>
          </a:bodyPr>
          <a:lstStyle/>
          <a:p>
            <a:pPr algn="l"/>
            <a:r>
              <a:rPr sz="1200" b="1" i="0" u="none" dirty="0" err="1">
                <a:solidFill>
                  <a:srgbClr val="64748B"/>
                </a:solidFill>
                <a:latin typeface="Be Vietnam Pro"/>
              </a:rPr>
              <a:t>Ứng</a:t>
            </a:r>
            <a:r>
              <a:rPr sz="1200" b="1" i="0" u="none" dirty="0">
                <a:solidFill>
                  <a:srgbClr val="64748B"/>
                </a:solidFill>
                <a:latin typeface="Be Vietnam Pro"/>
              </a:rPr>
              <a:t> </a:t>
            </a:r>
            <a:r>
              <a:rPr sz="1200" b="1" i="0" u="none" dirty="0" err="1">
                <a:solidFill>
                  <a:srgbClr val="64748B"/>
                </a:solidFill>
                <a:latin typeface="Be Vietnam Pro"/>
              </a:rPr>
              <a:t>dụng</a:t>
            </a:r>
            <a:r>
              <a:rPr sz="1200" b="1" i="0" u="none" dirty="0">
                <a:solidFill>
                  <a:srgbClr val="64748B"/>
                </a:solidFill>
                <a:latin typeface="Be Vietnam Pro"/>
              </a:rPr>
              <a:t> </a:t>
            </a:r>
            <a:r>
              <a:rPr sz="1200" b="1" i="0" u="none" dirty="0" err="1">
                <a:solidFill>
                  <a:srgbClr val="64748B"/>
                </a:solidFill>
                <a:latin typeface="Be Vietnam Pro"/>
              </a:rPr>
              <a:t>định</a:t>
            </a:r>
            <a:r>
              <a:rPr sz="1200" b="1" i="0" u="none" dirty="0">
                <a:solidFill>
                  <a:srgbClr val="64748B"/>
                </a:solidFill>
                <a:latin typeface="Be Vietnam Pro"/>
              </a:rPr>
              <a:t> </a:t>
            </a:r>
            <a:r>
              <a:rPr sz="1200" b="1" i="0" u="none" dirty="0" err="1">
                <a:solidFill>
                  <a:srgbClr val="64748B"/>
                </a:solidFill>
                <a:latin typeface="Be Vietnam Pro"/>
              </a:rPr>
              <a:t>danh</a:t>
            </a:r>
            <a:r>
              <a:rPr sz="1200" b="0" i="0" u="none" dirty="0">
                <a:solidFill>
                  <a:srgbClr val="000000"/>
                </a:solidFill>
                <a:latin typeface="Be Vietnam Pro"/>
              </a:rPr>
              <a:t> </a:t>
            </a:r>
            <a:r>
              <a:rPr sz="1200" b="1" i="0" u="none" dirty="0" err="1">
                <a:solidFill>
                  <a:srgbClr val="0B2545"/>
                </a:solidFill>
                <a:latin typeface="Be Vietnam Pro"/>
              </a:rPr>
              <a:t>VNeID</a:t>
            </a:r>
            <a:r>
              <a:rPr sz="1200" b="1" i="0" u="none" dirty="0">
                <a:solidFill>
                  <a:srgbClr val="0B2545"/>
                </a:solidFill>
                <a:latin typeface="Be Vietnam Pro"/>
              </a:rPr>
              <a:t> (</a:t>
            </a:r>
            <a:r>
              <a:rPr sz="1200" b="1" i="0" u="none" dirty="0" err="1">
                <a:solidFill>
                  <a:srgbClr val="0B2545"/>
                </a:solidFill>
                <a:latin typeface="Be Vietnam Pro"/>
              </a:rPr>
              <a:t>Bộ</a:t>
            </a:r>
            <a:r>
              <a:rPr sz="1200" b="1" i="0" u="none" dirty="0">
                <a:solidFill>
                  <a:srgbClr val="0B2545"/>
                </a:solidFill>
                <a:latin typeface="Be Vietnam Pro"/>
              </a:rPr>
              <a:t> </a:t>
            </a:r>
            <a:r>
              <a:rPr sz="1200" b="1" i="0" u="none" dirty="0" err="1">
                <a:solidFill>
                  <a:srgbClr val="0B2545"/>
                </a:solidFill>
                <a:latin typeface="Be Vietnam Pro"/>
              </a:rPr>
              <a:t>Công</a:t>
            </a:r>
            <a:r>
              <a:rPr sz="1200" b="1" i="0" u="none" dirty="0">
                <a:solidFill>
                  <a:srgbClr val="0B2545"/>
                </a:solidFill>
                <a:latin typeface="Be Vietnam Pro"/>
              </a:rPr>
              <a:t> an)</a:t>
            </a:r>
          </a:p>
        </p:txBody>
      </p:sp>
      <p:sp>
        <p:nvSpPr>
          <p:cNvPr id="11" name="TextBox 10"/>
          <p:cNvSpPr txBox="1"/>
          <p:nvPr/>
        </p:nvSpPr>
        <p:spPr>
          <a:xfrm>
            <a:off x="1292109" y="2140947"/>
            <a:ext cx="3867720" cy="369332"/>
          </a:xfrm>
          <a:prstGeom prst="rect">
            <a:avLst/>
          </a:prstGeom>
          <a:noFill/>
        </p:spPr>
        <p:txBody>
          <a:bodyPr wrap="square" lIns="0" tIns="0" rIns="0" bIns="0" anchor="t">
            <a:spAutoFit/>
          </a:bodyPr>
          <a:lstStyle/>
          <a:p>
            <a:r>
              <a:rPr lang="en-US" sz="1200" b="1" i="0" u="none" dirty="0" err="1" smtClean="0">
                <a:solidFill>
                  <a:srgbClr val="64748B"/>
                </a:solidFill>
                <a:latin typeface="Be Vietnam Pro"/>
              </a:rPr>
              <a:t>Liên</a:t>
            </a:r>
            <a:r>
              <a:rPr lang="en-US" sz="1200" b="1" i="0" u="none" dirty="0" smtClean="0">
                <a:solidFill>
                  <a:srgbClr val="64748B"/>
                </a:solidFill>
                <a:latin typeface="Be Vietnam Pro"/>
              </a:rPr>
              <a:t> </a:t>
            </a:r>
            <a:r>
              <a:rPr lang="en-US" sz="1200" b="1" i="0" u="none" dirty="0" err="1" smtClean="0">
                <a:solidFill>
                  <a:srgbClr val="64748B"/>
                </a:solidFill>
                <a:latin typeface="Be Vietnam Pro"/>
              </a:rPr>
              <a:t>hệ</a:t>
            </a:r>
            <a:r>
              <a:rPr lang="en-US" sz="1200" b="1" i="0" u="none" dirty="0" smtClean="0">
                <a:solidFill>
                  <a:srgbClr val="64748B"/>
                </a:solidFill>
                <a:latin typeface="Be Vietnam Pro"/>
              </a:rPr>
              <a:t> </a:t>
            </a:r>
            <a:r>
              <a:rPr lang="en-US" sz="1200" b="1" i="0" u="none" dirty="0" err="1" smtClean="0">
                <a:solidFill>
                  <a:srgbClr val="64748B"/>
                </a:solidFill>
                <a:latin typeface="Be Vietnam Pro"/>
              </a:rPr>
              <a:t>hỗ</a:t>
            </a:r>
            <a:r>
              <a:rPr lang="en-US" sz="1200" b="1" i="0" u="none" dirty="0" smtClean="0">
                <a:solidFill>
                  <a:srgbClr val="64748B"/>
                </a:solidFill>
                <a:latin typeface="Be Vietnam Pro"/>
              </a:rPr>
              <a:t> </a:t>
            </a:r>
            <a:r>
              <a:rPr lang="en-US" sz="1200" b="1" i="0" u="none" dirty="0" err="1" smtClean="0">
                <a:solidFill>
                  <a:srgbClr val="64748B"/>
                </a:solidFill>
                <a:latin typeface="Be Vietnam Pro"/>
              </a:rPr>
              <a:t>trợ</a:t>
            </a:r>
            <a:r>
              <a:rPr lang="en-US" sz="1200" b="1" i="0" u="none" dirty="0" smtClean="0">
                <a:solidFill>
                  <a:srgbClr val="64748B"/>
                </a:solidFill>
                <a:latin typeface="Be Vietnam Pro"/>
              </a:rPr>
              <a:t> qua </a:t>
            </a:r>
            <a:r>
              <a:rPr lang="en-US" sz="1200" b="1" i="0" u="none" dirty="0" err="1" smtClean="0">
                <a:solidFill>
                  <a:srgbClr val="64748B"/>
                </a:solidFill>
                <a:latin typeface="Be Vietnam Pro"/>
              </a:rPr>
              <a:t>danh</a:t>
            </a:r>
            <a:r>
              <a:rPr lang="en-US" sz="1200" b="1" i="0" u="none" dirty="0" smtClean="0">
                <a:solidFill>
                  <a:srgbClr val="64748B"/>
                </a:solidFill>
                <a:latin typeface="Be Vietnam Pro"/>
              </a:rPr>
              <a:t> </a:t>
            </a:r>
            <a:r>
              <a:rPr lang="en-US" sz="1200" b="1" i="0" u="none" dirty="0" err="1" smtClean="0">
                <a:solidFill>
                  <a:srgbClr val="64748B"/>
                </a:solidFill>
                <a:latin typeface="Be Vietnam Pro"/>
              </a:rPr>
              <a:t>sách</a:t>
            </a:r>
            <a:r>
              <a:rPr lang="en-US" sz="1200" b="1" i="0" u="none" dirty="0" smtClean="0">
                <a:solidFill>
                  <a:srgbClr val="64748B"/>
                </a:solidFill>
                <a:latin typeface="Be Vietnam Pro"/>
              </a:rPr>
              <a:t> </a:t>
            </a:r>
            <a:r>
              <a:rPr lang="en-US" sz="1200" b="1" i="0" u="none" dirty="0" err="1" smtClean="0">
                <a:solidFill>
                  <a:srgbClr val="64748B"/>
                </a:solidFill>
                <a:latin typeface="Be Vietnam Pro"/>
              </a:rPr>
              <a:t>cán</a:t>
            </a:r>
            <a:r>
              <a:rPr lang="en-US" sz="1200" b="1" i="0" u="none" dirty="0" smtClean="0">
                <a:solidFill>
                  <a:srgbClr val="64748B"/>
                </a:solidFill>
                <a:latin typeface="Be Vietnam Pro"/>
              </a:rPr>
              <a:t> </a:t>
            </a:r>
            <a:r>
              <a:rPr lang="en-US" sz="1200" b="1" i="0" u="none" dirty="0" err="1" smtClean="0">
                <a:solidFill>
                  <a:srgbClr val="64748B"/>
                </a:solidFill>
                <a:latin typeface="Be Vietnam Pro"/>
              </a:rPr>
              <a:t>bộ</a:t>
            </a:r>
            <a:r>
              <a:rPr lang="en-US" sz="1200" b="1" i="0" u="none" dirty="0" smtClean="0">
                <a:solidFill>
                  <a:srgbClr val="64748B"/>
                </a:solidFill>
                <a:latin typeface="Be Vietnam Pro"/>
              </a:rPr>
              <a:t> </a:t>
            </a:r>
            <a:r>
              <a:rPr lang="en-US" sz="1200" b="1" i="0" u="none" err="1" smtClean="0">
                <a:solidFill>
                  <a:srgbClr val="64748B"/>
                </a:solidFill>
                <a:latin typeface="Be Vietnam Pro"/>
              </a:rPr>
              <a:t>của</a:t>
            </a:r>
            <a:r>
              <a:rPr lang="en-US" sz="1200" b="1" i="0" u="none" smtClean="0">
                <a:solidFill>
                  <a:srgbClr val="64748B"/>
                </a:solidFill>
                <a:latin typeface="Be Vietnam Pro"/>
              </a:rPr>
              <a:t> </a:t>
            </a:r>
            <a:r>
              <a:rPr lang="en-US" sz="1200" b="1" dirty="0" err="1">
                <a:solidFill>
                  <a:srgbClr val="64748B"/>
                </a:solidFill>
                <a:latin typeface="Be Vietnam Pro"/>
              </a:rPr>
              <a:t>T</a:t>
            </a:r>
            <a:r>
              <a:rPr lang="en-US" sz="1200" b="1" i="0" u="none" smtClean="0">
                <a:solidFill>
                  <a:srgbClr val="64748B"/>
                </a:solidFill>
                <a:latin typeface="Be Vietnam Pro"/>
              </a:rPr>
              <a:t>rung </a:t>
            </a:r>
            <a:r>
              <a:rPr lang="en-US" sz="1200" b="1" i="0" u="none" err="1" smtClean="0">
                <a:solidFill>
                  <a:srgbClr val="64748B"/>
                </a:solidFill>
                <a:latin typeface="Be Vietnam Pro"/>
              </a:rPr>
              <a:t>tâm</a:t>
            </a:r>
            <a:r>
              <a:rPr lang="en-US" sz="1200" b="1" i="0" u="none" smtClean="0">
                <a:solidFill>
                  <a:srgbClr val="64748B"/>
                </a:solidFill>
                <a:latin typeface="Be Vietnam Pro"/>
              </a:rPr>
              <a:t> </a:t>
            </a:r>
            <a:r>
              <a:rPr lang="en-US" sz="1200" b="1" dirty="0" err="1">
                <a:solidFill>
                  <a:srgbClr val="64748B"/>
                </a:solidFill>
                <a:latin typeface="Be Vietnam Pro"/>
              </a:rPr>
              <a:t>P</a:t>
            </a:r>
            <a:r>
              <a:rPr lang="en-US" sz="1200" b="1" i="0" u="none" smtClean="0">
                <a:solidFill>
                  <a:srgbClr val="64748B"/>
                </a:solidFill>
                <a:latin typeface="Be Vietnam Pro"/>
              </a:rPr>
              <a:t>hục </a:t>
            </a:r>
            <a:r>
              <a:rPr lang="en-US" sz="1200" b="1" i="0" u="none" err="1" smtClean="0">
                <a:solidFill>
                  <a:srgbClr val="64748B"/>
                </a:solidFill>
                <a:latin typeface="Be Vietnam Pro"/>
              </a:rPr>
              <a:t>vụ</a:t>
            </a:r>
            <a:r>
              <a:rPr lang="en-US" sz="1200" b="1" i="0" u="none" smtClean="0">
                <a:solidFill>
                  <a:srgbClr val="64748B"/>
                </a:solidFill>
                <a:latin typeface="Be Vietnam Pro"/>
              </a:rPr>
              <a:t> hành </a:t>
            </a:r>
            <a:r>
              <a:rPr lang="en-US" sz="1200" b="1" i="0" u="none" err="1" smtClean="0">
                <a:solidFill>
                  <a:srgbClr val="64748B"/>
                </a:solidFill>
                <a:latin typeface="Be Vietnam Pro"/>
              </a:rPr>
              <a:t>chính</a:t>
            </a:r>
            <a:r>
              <a:rPr lang="en-US" sz="1200" b="1" i="0" u="none" smtClean="0">
                <a:solidFill>
                  <a:srgbClr val="64748B"/>
                </a:solidFill>
                <a:latin typeface="Be Vietnam Pro"/>
              </a:rPr>
              <a:t> công xã Chiên Đàn</a:t>
            </a:r>
            <a:endParaRPr lang="en-US" sz="1200" dirty="0">
              <a:solidFill>
                <a:srgbClr val="000000"/>
              </a:solidFill>
              <a:latin typeface="Be Vietnam Pro"/>
            </a:endParaRPr>
          </a:p>
        </p:txBody>
      </p:sp>
      <p:pic>
        <p:nvPicPr>
          <p:cNvPr id="2" name="Picture 1"/>
          <p:cNvPicPr>
            <a:picLocks noChangeAspect="1"/>
          </p:cNvPicPr>
          <p:nvPr/>
        </p:nvPicPr>
        <p:blipFill>
          <a:blip r:embed="rId5"/>
          <a:stretch>
            <a:fillRect/>
          </a:stretch>
        </p:blipFill>
        <p:spPr>
          <a:xfrm>
            <a:off x="1871662" y="2762983"/>
            <a:ext cx="8160361" cy="176639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Organic</Template>
  <TotalTime>696</TotalTime>
  <Words>1191</Words>
  <Application>Microsoft Office PowerPoint</Application>
  <PresentationFormat>Widescreen</PresentationFormat>
  <Paragraphs>79</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Be Vietnam Pro</vt:lpstr>
      <vt:lpstr>Be Vietnam Pro ExtraBold</vt:lpstr>
      <vt:lpstr>Century Gothic</vt:lpstr>
      <vt:lpstr>Tahoma</vt:lpstr>
      <vt:lpstr>Time new roman</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HCC</dc:creator>
  <cp:keywords/>
  <dc:description>generated using python-pptx</dc:description>
  <cp:lastModifiedBy>PH-PC</cp:lastModifiedBy>
  <cp:revision>49</cp:revision>
  <dcterms:created xsi:type="dcterms:W3CDTF">2013-01-27T09:14:16Z</dcterms:created>
  <dcterms:modified xsi:type="dcterms:W3CDTF">2026-10-02T02:27:35Z</dcterms:modified>
  <cp:category/>
</cp:coreProperties>
</file>